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310" r:id="rId3"/>
    <p:sldId id="311" r:id="rId4"/>
    <p:sldId id="307" r:id="rId5"/>
    <p:sldId id="308" r:id="rId6"/>
    <p:sldId id="309" r:id="rId7"/>
    <p:sldId id="306" r:id="rId8"/>
    <p:sldId id="258" r:id="rId9"/>
    <p:sldId id="263" r:id="rId10"/>
    <p:sldId id="262" r:id="rId11"/>
    <p:sldId id="264" r:id="rId12"/>
    <p:sldId id="285" r:id="rId13"/>
    <p:sldId id="259" r:id="rId14"/>
    <p:sldId id="300" r:id="rId15"/>
    <p:sldId id="267" r:id="rId16"/>
    <p:sldId id="270" r:id="rId17"/>
    <p:sldId id="272" r:id="rId18"/>
    <p:sldId id="268" r:id="rId19"/>
    <p:sldId id="269" r:id="rId20"/>
    <p:sldId id="274" r:id="rId21"/>
    <p:sldId id="273" r:id="rId22"/>
    <p:sldId id="275" r:id="rId23"/>
    <p:sldId id="298" r:id="rId24"/>
    <p:sldId id="303" r:id="rId25"/>
    <p:sldId id="304" r:id="rId26"/>
    <p:sldId id="305" r:id="rId27"/>
    <p:sldId id="280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39" autoAdjust="0"/>
  </p:normalViewPr>
  <p:slideViewPr>
    <p:cSldViewPr>
      <p:cViewPr>
        <p:scale>
          <a:sx n="70" d="100"/>
          <a:sy n="70" d="100"/>
        </p:scale>
        <p:origin x="-2814" y="-13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5EDBBB-962E-4678-BAE8-F696F771E00D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C9A82943-05AF-47F0-9528-B1C9C99C1765}">
      <dgm:prSet phldrT="[Testo]"/>
      <dgm:spPr/>
      <dgm:t>
        <a:bodyPr/>
        <a:lstStyle/>
        <a:p>
          <a:r>
            <a:rPr lang="it-IT" dirty="0" smtClean="0"/>
            <a:t>SUOLI</a:t>
          </a:r>
          <a:endParaRPr lang="it-IT" dirty="0"/>
        </a:p>
      </dgm:t>
    </dgm:pt>
    <dgm:pt modelId="{69D06628-1664-4ED9-A94A-DD69C8C5D440}" type="parTrans" cxnId="{15F3BF0D-F11E-456E-B0A4-6B54EA504920}">
      <dgm:prSet/>
      <dgm:spPr/>
      <dgm:t>
        <a:bodyPr/>
        <a:lstStyle/>
        <a:p>
          <a:endParaRPr lang="it-IT"/>
        </a:p>
      </dgm:t>
    </dgm:pt>
    <dgm:pt modelId="{C187362E-ED58-48CC-B93D-E72B3D12FB8C}" type="sibTrans" cxnId="{15F3BF0D-F11E-456E-B0A4-6B54EA50492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it-IT"/>
        </a:p>
      </dgm:t>
    </dgm:pt>
    <dgm:pt modelId="{240D337A-1E5C-4BF4-84CB-9216296A0598}">
      <dgm:prSet phldrT="[Testo]"/>
      <dgm:spPr/>
      <dgm:t>
        <a:bodyPr/>
        <a:lstStyle/>
        <a:p>
          <a:r>
            <a:rPr lang="it-IT" dirty="0" smtClean="0"/>
            <a:t>PTPR</a:t>
          </a:r>
          <a:endParaRPr lang="it-IT" dirty="0"/>
        </a:p>
      </dgm:t>
    </dgm:pt>
    <dgm:pt modelId="{E4817935-6DAA-4B09-9B8D-899C8F13CC73}" type="parTrans" cxnId="{45D69182-0DD8-47F8-A9B5-A978E835CE0D}">
      <dgm:prSet/>
      <dgm:spPr/>
      <dgm:t>
        <a:bodyPr/>
        <a:lstStyle/>
        <a:p>
          <a:endParaRPr lang="it-IT"/>
        </a:p>
      </dgm:t>
    </dgm:pt>
    <dgm:pt modelId="{94A1DFEF-D61F-4B52-981D-FCD5B3EDD490}" type="sibTrans" cxnId="{45D69182-0DD8-47F8-A9B5-A978E835CE0D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it-IT"/>
        </a:p>
      </dgm:t>
    </dgm:pt>
    <dgm:pt modelId="{F652E184-BCFE-44ED-9030-93949F34D7FB}">
      <dgm:prSet phldrT="[Testo]"/>
      <dgm:spPr/>
      <dgm:t>
        <a:bodyPr/>
        <a:lstStyle/>
        <a:p>
          <a:r>
            <a:rPr lang="it-IT" smtClean="0"/>
            <a:t>ISTAT</a:t>
          </a:r>
          <a:endParaRPr lang="it-IT" dirty="0"/>
        </a:p>
      </dgm:t>
    </dgm:pt>
    <dgm:pt modelId="{DF555171-E4A9-477C-BD7F-FBB8CC57A143}" type="parTrans" cxnId="{07F95C6D-E724-4DA0-8ED7-081C3CC2BD14}">
      <dgm:prSet/>
      <dgm:spPr/>
      <dgm:t>
        <a:bodyPr/>
        <a:lstStyle/>
        <a:p>
          <a:endParaRPr lang="it-IT"/>
        </a:p>
      </dgm:t>
    </dgm:pt>
    <dgm:pt modelId="{45CF0138-9583-4726-A8FC-CA52CCA2BF60}" type="sibTrans" cxnId="{07F95C6D-E724-4DA0-8ED7-081C3CC2BD14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it-IT"/>
        </a:p>
      </dgm:t>
    </dgm:pt>
    <dgm:pt modelId="{EE3E31FC-9766-4158-864E-CDD7D7C2B0E4}">
      <dgm:prSet phldrT="[Testo]"/>
      <dgm:spPr/>
      <dgm:t>
        <a:bodyPr/>
        <a:lstStyle/>
        <a:p>
          <a:r>
            <a:rPr lang="it-IT" dirty="0" smtClean="0"/>
            <a:t>PRG</a:t>
          </a:r>
          <a:endParaRPr lang="it-IT" dirty="0"/>
        </a:p>
      </dgm:t>
    </dgm:pt>
    <dgm:pt modelId="{DE26C9F4-A204-4E10-A685-F36215AAD0C5}" type="parTrans" cxnId="{709F9D9C-4108-49E7-A4D7-B7A7FF4D707A}">
      <dgm:prSet/>
      <dgm:spPr/>
      <dgm:t>
        <a:bodyPr/>
        <a:lstStyle/>
        <a:p>
          <a:endParaRPr lang="it-IT"/>
        </a:p>
      </dgm:t>
    </dgm:pt>
    <dgm:pt modelId="{EF412058-9B3D-405B-B937-B46E298497A7}" type="sibTrans" cxnId="{709F9D9C-4108-49E7-A4D7-B7A7FF4D707A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it-IT"/>
        </a:p>
      </dgm:t>
    </dgm:pt>
    <dgm:pt modelId="{0629D3D5-D99A-4D35-84A9-1103837179C4}">
      <dgm:prSet phldrT="[Testo]"/>
      <dgm:spPr/>
      <dgm:t>
        <a:bodyPr/>
        <a:lstStyle/>
        <a:p>
          <a:r>
            <a:rPr lang="it-IT" dirty="0" smtClean="0"/>
            <a:t>GEOLOGIA</a:t>
          </a:r>
          <a:endParaRPr lang="it-IT" dirty="0"/>
        </a:p>
      </dgm:t>
    </dgm:pt>
    <dgm:pt modelId="{FBCCBC52-40B6-4BD5-9484-AC12D0C8B19F}" type="parTrans" cxnId="{C10B3559-D64E-41E5-ADC2-8E703B492E8D}">
      <dgm:prSet/>
      <dgm:spPr/>
      <dgm:t>
        <a:bodyPr/>
        <a:lstStyle/>
        <a:p>
          <a:endParaRPr lang="it-IT"/>
        </a:p>
      </dgm:t>
    </dgm:pt>
    <dgm:pt modelId="{CB24D065-F1BD-4D12-BFF3-31087198C33F}" type="sibTrans" cxnId="{C10B3559-D64E-41E5-ADC2-8E703B492E8D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it-IT"/>
        </a:p>
      </dgm:t>
    </dgm:pt>
    <dgm:pt modelId="{4BDE27FA-A67F-4247-8DE6-B555EAAC4F15}">
      <dgm:prSet phldrT="[Testo]"/>
      <dgm:spPr/>
      <dgm:t>
        <a:bodyPr/>
        <a:lstStyle/>
        <a:p>
          <a:r>
            <a:rPr lang="it-IT" dirty="0" smtClean="0"/>
            <a:t>CATASTO</a:t>
          </a:r>
          <a:endParaRPr lang="it-IT" dirty="0"/>
        </a:p>
      </dgm:t>
    </dgm:pt>
    <dgm:pt modelId="{79E92A36-257E-4CEA-ACB9-F5678D962FE7}" type="parTrans" cxnId="{58D05BD8-5A3E-487C-B25E-5F7F711E2AD7}">
      <dgm:prSet/>
      <dgm:spPr/>
      <dgm:t>
        <a:bodyPr/>
        <a:lstStyle/>
        <a:p>
          <a:endParaRPr lang="it-IT"/>
        </a:p>
      </dgm:t>
    </dgm:pt>
    <dgm:pt modelId="{42328D1F-14D2-4F38-A732-8AF28CB8F32C}" type="sibTrans" cxnId="{58D05BD8-5A3E-487C-B25E-5F7F711E2AD7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it-IT"/>
        </a:p>
      </dgm:t>
    </dgm:pt>
    <dgm:pt modelId="{00E439F1-2821-409D-BA31-3BFE128E547E}">
      <dgm:prSet phldrT="[Testo]"/>
      <dgm:spPr/>
      <dgm:t>
        <a:bodyPr/>
        <a:lstStyle/>
        <a:p>
          <a:r>
            <a:rPr lang="it-IT" dirty="0" smtClean="0"/>
            <a:t>VEGETAZIONE</a:t>
          </a:r>
          <a:endParaRPr lang="it-IT" dirty="0"/>
        </a:p>
      </dgm:t>
    </dgm:pt>
    <dgm:pt modelId="{9CF245A0-7121-4920-8BB8-C49B527F1006}" type="parTrans" cxnId="{47F9CE90-611D-448F-9BF9-26A8CB7EA843}">
      <dgm:prSet/>
      <dgm:spPr/>
      <dgm:t>
        <a:bodyPr/>
        <a:lstStyle/>
        <a:p>
          <a:endParaRPr lang="it-IT"/>
        </a:p>
      </dgm:t>
    </dgm:pt>
    <dgm:pt modelId="{8A2839F2-C354-4022-82EE-B4846B62E972}" type="sibTrans" cxnId="{47F9CE90-611D-448F-9BF9-26A8CB7EA843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it-IT"/>
        </a:p>
      </dgm:t>
    </dgm:pt>
    <dgm:pt modelId="{3247D326-17E4-4A87-9B89-860BC52F3808}">
      <dgm:prSet phldrT="[Testo]"/>
      <dgm:spPr/>
      <dgm:t>
        <a:bodyPr/>
        <a:lstStyle/>
        <a:p>
          <a:r>
            <a:rPr lang="it-IT" dirty="0" smtClean="0"/>
            <a:t>PTPG</a:t>
          </a:r>
          <a:endParaRPr lang="it-IT" dirty="0"/>
        </a:p>
      </dgm:t>
    </dgm:pt>
    <dgm:pt modelId="{00F79F33-407F-4098-B539-1273FD496572}" type="parTrans" cxnId="{1A387377-59B2-4105-B2EB-AE345D0A1D8D}">
      <dgm:prSet/>
      <dgm:spPr/>
      <dgm:t>
        <a:bodyPr/>
        <a:lstStyle/>
        <a:p>
          <a:endParaRPr lang="it-IT"/>
        </a:p>
      </dgm:t>
    </dgm:pt>
    <dgm:pt modelId="{7CCF9943-F9DE-43D0-A6C6-587569C8D106}" type="sibTrans" cxnId="{1A387377-59B2-4105-B2EB-AE345D0A1D8D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it-IT"/>
        </a:p>
      </dgm:t>
    </dgm:pt>
    <dgm:pt modelId="{45B755F8-1C2D-4102-9E03-49CD3C2CBE4A}">
      <dgm:prSet/>
      <dgm:spPr/>
      <dgm:t>
        <a:bodyPr/>
        <a:lstStyle/>
        <a:p>
          <a:r>
            <a:rPr lang="it-IT" dirty="0" smtClean="0"/>
            <a:t>COMPETENZE</a:t>
          </a:r>
          <a:endParaRPr lang="it-IT" dirty="0"/>
        </a:p>
      </dgm:t>
    </dgm:pt>
    <dgm:pt modelId="{8371D54E-6526-4384-AE6E-058ECC76D114}" type="parTrans" cxnId="{92045C80-145A-4B4D-893E-A0AADB66CA9F}">
      <dgm:prSet/>
      <dgm:spPr/>
      <dgm:t>
        <a:bodyPr/>
        <a:lstStyle/>
        <a:p>
          <a:endParaRPr lang="it-IT"/>
        </a:p>
      </dgm:t>
    </dgm:pt>
    <dgm:pt modelId="{757C5F72-8A7C-4C58-A68F-5C58C1B34340}" type="sibTrans" cxnId="{92045C80-145A-4B4D-893E-A0AADB66CA9F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it-IT"/>
        </a:p>
      </dgm:t>
    </dgm:pt>
    <dgm:pt modelId="{EF1BDEDE-BDA8-48B4-87EE-1D83A562354D}" type="pres">
      <dgm:prSet presAssocID="{345EDBBB-962E-4678-BAE8-F696F771E00D}" presName="Name0" presStyleCnt="0">
        <dgm:presLayoutVars>
          <dgm:chMax val="21"/>
          <dgm:chPref val="21"/>
        </dgm:presLayoutVars>
      </dgm:prSet>
      <dgm:spPr/>
    </dgm:pt>
    <dgm:pt modelId="{E2A3254A-D2DD-4C46-BF52-2610720991A0}" type="pres">
      <dgm:prSet presAssocID="{C9A82943-05AF-47F0-9528-B1C9C99C1765}" presName="text1" presStyleCnt="0"/>
      <dgm:spPr/>
    </dgm:pt>
    <dgm:pt modelId="{84CBE481-D003-4B37-B545-3527DF089BE5}" type="pres">
      <dgm:prSet presAssocID="{C9A82943-05AF-47F0-9528-B1C9C99C1765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4E8E3DC-F0B6-420D-82B8-EE4E255BF4F9}" type="pres">
      <dgm:prSet presAssocID="{C9A82943-05AF-47F0-9528-B1C9C99C1765}" presName="textaccent1" presStyleCnt="0"/>
      <dgm:spPr/>
    </dgm:pt>
    <dgm:pt modelId="{B7B7DF05-6951-40E8-A89B-BFCFD144D0D1}" type="pres">
      <dgm:prSet presAssocID="{C9A82943-05AF-47F0-9528-B1C9C99C1765}" presName="accentRepeatNode" presStyleLbl="solidAlignAcc1" presStyleIdx="0" presStyleCnt="18"/>
      <dgm:spPr/>
    </dgm:pt>
    <dgm:pt modelId="{329F585D-E350-4D40-85AE-2364EB421EB8}" type="pres">
      <dgm:prSet presAssocID="{C187362E-ED58-48CC-B93D-E72B3D12FB8C}" presName="image1" presStyleCnt="0"/>
      <dgm:spPr/>
    </dgm:pt>
    <dgm:pt modelId="{70C7C0F2-6D1A-429F-A6BC-2989EC9D3B23}" type="pres">
      <dgm:prSet presAssocID="{C187362E-ED58-48CC-B93D-E72B3D12FB8C}" presName="imageRepeatNode" presStyleLbl="alignAcc1" presStyleIdx="0" presStyleCnt="9"/>
      <dgm:spPr/>
      <dgm:t>
        <a:bodyPr/>
        <a:lstStyle/>
        <a:p>
          <a:endParaRPr lang="it-IT"/>
        </a:p>
      </dgm:t>
    </dgm:pt>
    <dgm:pt modelId="{65E74BC0-85C5-43AD-8FB3-42BF60DB64F7}" type="pres">
      <dgm:prSet presAssocID="{C187362E-ED58-48CC-B93D-E72B3D12FB8C}" presName="imageaccent1" presStyleCnt="0"/>
      <dgm:spPr/>
    </dgm:pt>
    <dgm:pt modelId="{43B34937-7BE2-42AC-A3A9-2B092608E1A8}" type="pres">
      <dgm:prSet presAssocID="{C187362E-ED58-48CC-B93D-E72B3D12FB8C}" presName="accentRepeatNode" presStyleLbl="solidAlignAcc1" presStyleIdx="1" presStyleCnt="18"/>
      <dgm:spPr/>
    </dgm:pt>
    <dgm:pt modelId="{07B59BEC-4DC4-4D94-99EE-3274F66EE484}" type="pres">
      <dgm:prSet presAssocID="{00E439F1-2821-409D-BA31-3BFE128E547E}" presName="text2" presStyleCnt="0"/>
      <dgm:spPr/>
    </dgm:pt>
    <dgm:pt modelId="{8878C5DE-F74E-4D67-83A6-6FCA0F842E92}" type="pres">
      <dgm:prSet presAssocID="{00E439F1-2821-409D-BA31-3BFE128E547E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F4E8F9-22B7-421F-B64D-B58303F42237}" type="pres">
      <dgm:prSet presAssocID="{00E439F1-2821-409D-BA31-3BFE128E547E}" presName="textaccent2" presStyleCnt="0"/>
      <dgm:spPr/>
    </dgm:pt>
    <dgm:pt modelId="{09BA5817-C4FB-416A-B5F2-2BF2ADDAF797}" type="pres">
      <dgm:prSet presAssocID="{00E439F1-2821-409D-BA31-3BFE128E547E}" presName="accentRepeatNode" presStyleLbl="solidAlignAcc1" presStyleIdx="2" presStyleCnt="18"/>
      <dgm:spPr/>
    </dgm:pt>
    <dgm:pt modelId="{882A186F-0767-439A-B42C-792D67903A15}" type="pres">
      <dgm:prSet presAssocID="{8A2839F2-C354-4022-82EE-B4846B62E972}" presName="image2" presStyleCnt="0"/>
      <dgm:spPr/>
    </dgm:pt>
    <dgm:pt modelId="{803666F4-6113-411C-8986-7BA6750B6BA9}" type="pres">
      <dgm:prSet presAssocID="{8A2839F2-C354-4022-82EE-B4846B62E972}" presName="imageRepeatNode" presStyleLbl="alignAcc1" presStyleIdx="1" presStyleCnt="9"/>
      <dgm:spPr/>
      <dgm:t>
        <a:bodyPr/>
        <a:lstStyle/>
        <a:p>
          <a:endParaRPr lang="it-IT"/>
        </a:p>
      </dgm:t>
    </dgm:pt>
    <dgm:pt modelId="{EECA3DAF-63B7-4A76-9DED-3C8B01958767}" type="pres">
      <dgm:prSet presAssocID="{8A2839F2-C354-4022-82EE-B4846B62E972}" presName="imageaccent2" presStyleCnt="0"/>
      <dgm:spPr/>
    </dgm:pt>
    <dgm:pt modelId="{15170E56-9ED0-4FB3-9754-BF5C9EF5CB18}" type="pres">
      <dgm:prSet presAssocID="{8A2839F2-C354-4022-82EE-B4846B62E972}" presName="accentRepeatNode" presStyleLbl="solidAlignAcc1" presStyleIdx="3" presStyleCnt="18"/>
      <dgm:spPr/>
    </dgm:pt>
    <dgm:pt modelId="{39D88FEC-BD02-4FA0-B045-7C09A4D36172}" type="pres">
      <dgm:prSet presAssocID="{240D337A-1E5C-4BF4-84CB-9216296A0598}" presName="text3" presStyleCnt="0"/>
      <dgm:spPr/>
    </dgm:pt>
    <dgm:pt modelId="{184F02D9-75EA-4F83-8EDC-3B3515C6C9F4}" type="pres">
      <dgm:prSet presAssocID="{240D337A-1E5C-4BF4-84CB-9216296A0598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53CB015-464B-49DF-879A-29215833BE7E}" type="pres">
      <dgm:prSet presAssocID="{240D337A-1E5C-4BF4-84CB-9216296A0598}" presName="textaccent3" presStyleCnt="0"/>
      <dgm:spPr/>
    </dgm:pt>
    <dgm:pt modelId="{5DFE691F-1AA4-4C85-8FD5-E17265D363C9}" type="pres">
      <dgm:prSet presAssocID="{240D337A-1E5C-4BF4-84CB-9216296A0598}" presName="accentRepeatNode" presStyleLbl="solidAlignAcc1" presStyleIdx="4" presStyleCnt="18"/>
      <dgm:spPr/>
    </dgm:pt>
    <dgm:pt modelId="{107DA7D7-2A21-4886-9605-ECA517B7779D}" type="pres">
      <dgm:prSet presAssocID="{94A1DFEF-D61F-4B52-981D-FCD5B3EDD490}" presName="image3" presStyleCnt="0"/>
      <dgm:spPr/>
    </dgm:pt>
    <dgm:pt modelId="{DFECB66D-2A48-4B72-B493-F651B0F54F03}" type="pres">
      <dgm:prSet presAssocID="{94A1DFEF-D61F-4B52-981D-FCD5B3EDD490}" presName="imageRepeatNode" presStyleLbl="alignAcc1" presStyleIdx="2" presStyleCnt="9"/>
      <dgm:spPr/>
      <dgm:t>
        <a:bodyPr/>
        <a:lstStyle/>
        <a:p>
          <a:endParaRPr lang="it-IT"/>
        </a:p>
      </dgm:t>
    </dgm:pt>
    <dgm:pt modelId="{A34A8EBB-8572-495A-8B13-D6B167577332}" type="pres">
      <dgm:prSet presAssocID="{94A1DFEF-D61F-4B52-981D-FCD5B3EDD490}" presName="imageaccent3" presStyleCnt="0"/>
      <dgm:spPr/>
    </dgm:pt>
    <dgm:pt modelId="{B6153306-D69F-43D1-AF09-7E30C4B80879}" type="pres">
      <dgm:prSet presAssocID="{94A1DFEF-D61F-4B52-981D-FCD5B3EDD490}" presName="accentRepeatNode" presStyleLbl="solidAlignAcc1" presStyleIdx="5" presStyleCnt="18"/>
      <dgm:spPr/>
    </dgm:pt>
    <dgm:pt modelId="{7C31C695-BA37-4AB2-A6A1-BCF42A732587}" type="pres">
      <dgm:prSet presAssocID="{F652E184-BCFE-44ED-9030-93949F34D7FB}" presName="text4" presStyleCnt="0"/>
      <dgm:spPr/>
    </dgm:pt>
    <dgm:pt modelId="{C22E1721-4066-4C1A-96ED-3036C0125E40}" type="pres">
      <dgm:prSet presAssocID="{F652E184-BCFE-44ED-9030-93949F34D7FB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D55C4FE-F90A-4163-9475-AF92521834BF}" type="pres">
      <dgm:prSet presAssocID="{F652E184-BCFE-44ED-9030-93949F34D7FB}" presName="textaccent4" presStyleCnt="0"/>
      <dgm:spPr/>
    </dgm:pt>
    <dgm:pt modelId="{1DE91D2C-EE0E-48C9-B3C4-F2AEA84E1692}" type="pres">
      <dgm:prSet presAssocID="{F652E184-BCFE-44ED-9030-93949F34D7FB}" presName="accentRepeatNode" presStyleLbl="solidAlignAcc1" presStyleIdx="6" presStyleCnt="18"/>
      <dgm:spPr/>
    </dgm:pt>
    <dgm:pt modelId="{6F6955FE-8B3B-4CD5-A5B6-E2E35C4F3C35}" type="pres">
      <dgm:prSet presAssocID="{45CF0138-9583-4726-A8FC-CA52CCA2BF60}" presName="image4" presStyleCnt="0"/>
      <dgm:spPr/>
    </dgm:pt>
    <dgm:pt modelId="{34C2B075-6D33-4103-AED3-9433FE8C8BD2}" type="pres">
      <dgm:prSet presAssocID="{45CF0138-9583-4726-A8FC-CA52CCA2BF60}" presName="imageRepeatNode" presStyleLbl="alignAcc1" presStyleIdx="3" presStyleCnt="9"/>
      <dgm:spPr/>
      <dgm:t>
        <a:bodyPr/>
        <a:lstStyle/>
        <a:p>
          <a:endParaRPr lang="it-IT"/>
        </a:p>
      </dgm:t>
    </dgm:pt>
    <dgm:pt modelId="{A02FBF28-4461-4162-8BFC-1C61EA320025}" type="pres">
      <dgm:prSet presAssocID="{45CF0138-9583-4726-A8FC-CA52CCA2BF60}" presName="imageaccent4" presStyleCnt="0"/>
      <dgm:spPr/>
    </dgm:pt>
    <dgm:pt modelId="{31D82081-DCB3-45B9-9DD5-6B4C06568E91}" type="pres">
      <dgm:prSet presAssocID="{45CF0138-9583-4726-A8FC-CA52CCA2BF60}" presName="accentRepeatNode" presStyleLbl="solidAlignAcc1" presStyleIdx="7" presStyleCnt="18"/>
      <dgm:spPr/>
    </dgm:pt>
    <dgm:pt modelId="{5A135E01-FD19-49CE-802B-43AB7347C9BB}" type="pres">
      <dgm:prSet presAssocID="{EE3E31FC-9766-4158-864E-CDD7D7C2B0E4}" presName="text5" presStyleCnt="0"/>
      <dgm:spPr/>
    </dgm:pt>
    <dgm:pt modelId="{4FFAB392-C75D-423A-877F-FDD6967E6578}" type="pres">
      <dgm:prSet presAssocID="{EE3E31FC-9766-4158-864E-CDD7D7C2B0E4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6CA9AFB-E01A-45A0-85BD-D5F7E26FB3BD}" type="pres">
      <dgm:prSet presAssocID="{EE3E31FC-9766-4158-864E-CDD7D7C2B0E4}" presName="textaccent5" presStyleCnt="0"/>
      <dgm:spPr/>
    </dgm:pt>
    <dgm:pt modelId="{84D4AD44-B50C-454F-A2E6-98A08B4E6C75}" type="pres">
      <dgm:prSet presAssocID="{EE3E31FC-9766-4158-864E-CDD7D7C2B0E4}" presName="accentRepeatNode" presStyleLbl="solidAlignAcc1" presStyleIdx="8" presStyleCnt="18"/>
      <dgm:spPr/>
    </dgm:pt>
    <dgm:pt modelId="{605842B6-9E87-42B4-A28B-C0684B5C39C1}" type="pres">
      <dgm:prSet presAssocID="{EF412058-9B3D-405B-B937-B46E298497A7}" presName="image5" presStyleCnt="0"/>
      <dgm:spPr/>
    </dgm:pt>
    <dgm:pt modelId="{F7DC9795-924B-462B-8FE8-1F60F9D60657}" type="pres">
      <dgm:prSet presAssocID="{EF412058-9B3D-405B-B937-B46E298497A7}" presName="imageRepeatNode" presStyleLbl="alignAcc1" presStyleIdx="4" presStyleCnt="9"/>
      <dgm:spPr/>
      <dgm:t>
        <a:bodyPr/>
        <a:lstStyle/>
        <a:p>
          <a:endParaRPr lang="it-IT"/>
        </a:p>
      </dgm:t>
    </dgm:pt>
    <dgm:pt modelId="{C0F06F69-8D58-4347-86EC-1670DF98C315}" type="pres">
      <dgm:prSet presAssocID="{EF412058-9B3D-405B-B937-B46E298497A7}" presName="imageaccent5" presStyleCnt="0"/>
      <dgm:spPr/>
    </dgm:pt>
    <dgm:pt modelId="{9BA214E6-4B85-4DAD-88D6-F63776BB673D}" type="pres">
      <dgm:prSet presAssocID="{EF412058-9B3D-405B-B937-B46E298497A7}" presName="accentRepeatNode" presStyleLbl="solidAlignAcc1" presStyleIdx="9" presStyleCnt="18"/>
      <dgm:spPr/>
    </dgm:pt>
    <dgm:pt modelId="{823E1B33-05ED-4913-8963-4CA5520312BB}" type="pres">
      <dgm:prSet presAssocID="{45B755F8-1C2D-4102-9E03-49CD3C2CBE4A}" presName="text6" presStyleCnt="0"/>
      <dgm:spPr/>
    </dgm:pt>
    <dgm:pt modelId="{02E17086-F29D-491B-8D83-807C0887DE2E}" type="pres">
      <dgm:prSet presAssocID="{45B755F8-1C2D-4102-9E03-49CD3C2CBE4A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E86BB59-8E57-4265-928B-ACCA5486FE22}" type="pres">
      <dgm:prSet presAssocID="{45B755F8-1C2D-4102-9E03-49CD3C2CBE4A}" presName="textaccent6" presStyleCnt="0"/>
      <dgm:spPr/>
    </dgm:pt>
    <dgm:pt modelId="{21929651-F7F7-4F73-895E-D3A2EFE9064E}" type="pres">
      <dgm:prSet presAssocID="{45B755F8-1C2D-4102-9E03-49CD3C2CBE4A}" presName="accentRepeatNode" presStyleLbl="solidAlignAcc1" presStyleIdx="10" presStyleCnt="18"/>
      <dgm:spPr/>
    </dgm:pt>
    <dgm:pt modelId="{34832DB0-1C9B-48C2-8D01-8324A347D31B}" type="pres">
      <dgm:prSet presAssocID="{757C5F72-8A7C-4C58-A68F-5C58C1B34340}" presName="image6" presStyleCnt="0"/>
      <dgm:spPr/>
    </dgm:pt>
    <dgm:pt modelId="{51F84C32-5B91-4EEC-A922-FE3F4B1C42F3}" type="pres">
      <dgm:prSet presAssocID="{757C5F72-8A7C-4C58-A68F-5C58C1B34340}" presName="imageRepeatNode" presStyleLbl="alignAcc1" presStyleIdx="5" presStyleCnt="9"/>
      <dgm:spPr/>
      <dgm:t>
        <a:bodyPr/>
        <a:lstStyle/>
        <a:p>
          <a:endParaRPr lang="it-IT"/>
        </a:p>
      </dgm:t>
    </dgm:pt>
    <dgm:pt modelId="{3B808566-A2F1-4185-8B51-453828EAD35E}" type="pres">
      <dgm:prSet presAssocID="{757C5F72-8A7C-4C58-A68F-5C58C1B34340}" presName="imageaccent6" presStyleCnt="0"/>
      <dgm:spPr/>
    </dgm:pt>
    <dgm:pt modelId="{18C77977-740E-4AAD-A615-A3C733255CB0}" type="pres">
      <dgm:prSet presAssocID="{757C5F72-8A7C-4C58-A68F-5C58C1B34340}" presName="accentRepeatNode" presStyleLbl="solidAlignAcc1" presStyleIdx="11" presStyleCnt="18"/>
      <dgm:spPr/>
    </dgm:pt>
    <dgm:pt modelId="{EABD287C-CFCA-4703-A0B8-5CF62A1D3C3C}" type="pres">
      <dgm:prSet presAssocID="{0629D3D5-D99A-4D35-84A9-1103837179C4}" presName="text7" presStyleCnt="0"/>
      <dgm:spPr/>
    </dgm:pt>
    <dgm:pt modelId="{40386142-3A59-40FA-B4DB-740BE1E72D21}" type="pres">
      <dgm:prSet presAssocID="{0629D3D5-D99A-4D35-84A9-1103837179C4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D91DC50-0FE6-437A-B0DA-4541248DFB51}" type="pres">
      <dgm:prSet presAssocID="{0629D3D5-D99A-4D35-84A9-1103837179C4}" presName="textaccent7" presStyleCnt="0"/>
      <dgm:spPr/>
    </dgm:pt>
    <dgm:pt modelId="{CBDC3AEB-00E1-4FA7-953D-D98F21ECF50D}" type="pres">
      <dgm:prSet presAssocID="{0629D3D5-D99A-4D35-84A9-1103837179C4}" presName="accentRepeatNode" presStyleLbl="solidAlignAcc1" presStyleIdx="12" presStyleCnt="18"/>
      <dgm:spPr/>
    </dgm:pt>
    <dgm:pt modelId="{37BA4349-34FE-4379-842A-8BBF4C567B7B}" type="pres">
      <dgm:prSet presAssocID="{CB24D065-F1BD-4D12-BFF3-31087198C33F}" presName="image7" presStyleCnt="0"/>
      <dgm:spPr/>
    </dgm:pt>
    <dgm:pt modelId="{B5DFA9DC-4782-4657-B1E0-2D3606A12354}" type="pres">
      <dgm:prSet presAssocID="{CB24D065-F1BD-4D12-BFF3-31087198C33F}" presName="imageRepeatNode" presStyleLbl="alignAcc1" presStyleIdx="6" presStyleCnt="9"/>
      <dgm:spPr/>
      <dgm:t>
        <a:bodyPr/>
        <a:lstStyle/>
        <a:p>
          <a:endParaRPr lang="it-IT"/>
        </a:p>
      </dgm:t>
    </dgm:pt>
    <dgm:pt modelId="{9B73532F-11AF-4F31-BF99-6F51B4E04142}" type="pres">
      <dgm:prSet presAssocID="{CB24D065-F1BD-4D12-BFF3-31087198C33F}" presName="imageaccent7" presStyleCnt="0"/>
      <dgm:spPr/>
    </dgm:pt>
    <dgm:pt modelId="{ECFFE9B9-F46E-4AB0-BDDC-9F098BC7C913}" type="pres">
      <dgm:prSet presAssocID="{CB24D065-F1BD-4D12-BFF3-31087198C33F}" presName="accentRepeatNode" presStyleLbl="solidAlignAcc1" presStyleIdx="13" presStyleCnt="18"/>
      <dgm:spPr/>
    </dgm:pt>
    <dgm:pt modelId="{621C508A-5A70-4F34-8C25-29EAD38AA182}" type="pres">
      <dgm:prSet presAssocID="{3247D326-17E4-4A87-9B89-860BC52F3808}" presName="text8" presStyleCnt="0"/>
      <dgm:spPr/>
    </dgm:pt>
    <dgm:pt modelId="{CC1F7A6E-B8F7-41CD-A63D-4D1010E7AEF1}" type="pres">
      <dgm:prSet presAssocID="{3247D326-17E4-4A87-9B89-860BC52F3808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48F9914-D167-4A53-996D-D1F7B9948587}" type="pres">
      <dgm:prSet presAssocID="{3247D326-17E4-4A87-9B89-860BC52F3808}" presName="textaccent8" presStyleCnt="0"/>
      <dgm:spPr/>
    </dgm:pt>
    <dgm:pt modelId="{3EDD99FD-0CD0-4663-BE10-0950E9D84E6E}" type="pres">
      <dgm:prSet presAssocID="{3247D326-17E4-4A87-9B89-860BC52F3808}" presName="accentRepeatNode" presStyleLbl="solidAlignAcc1" presStyleIdx="14" presStyleCnt="18"/>
      <dgm:spPr/>
    </dgm:pt>
    <dgm:pt modelId="{18EEC762-26A1-4FFB-9CEE-2C582927D1A8}" type="pres">
      <dgm:prSet presAssocID="{7CCF9943-F9DE-43D0-A6C6-587569C8D106}" presName="image8" presStyleCnt="0"/>
      <dgm:spPr/>
    </dgm:pt>
    <dgm:pt modelId="{A2F4AF6D-2E9E-4A41-9F12-EA4A9FE82C0B}" type="pres">
      <dgm:prSet presAssocID="{7CCF9943-F9DE-43D0-A6C6-587569C8D106}" presName="imageRepeatNode" presStyleLbl="alignAcc1" presStyleIdx="7" presStyleCnt="9"/>
      <dgm:spPr/>
      <dgm:t>
        <a:bodyPr/>
        <a:lstStyle/>
        <a:p>
          <a:endParaRPr lang="it-IT"/>
        </a:p>
      </dgm:t>
    </dgm:pt>
    <dgm:pt modelId="{88122D50-8583-40DB-AABD-EF4AA1542660}" type="pres">
      <dgm:prSet presAssocID="{7CCF9943-F9DE-43D0-A6C6-587569C8D106}" presName="imageaccent8" presStyleCnt="0"/>
      <dgm:spPr/>
    </dgm:pt>
    <dgm:pt modelId="{00AE7E35-8568-48D1-91EA-DF7A6F56CD92}" type="pres">
      <dgm:prSet presAssocID="{7CCF9943-F9DE-43D0-A6C6-587569C8D106}" presName="accentRepeatNode" presStyleLbl="solidAlignAcc1" presStyleIdx="15" presStyleCnt="18"/>
      <dgm:spPr/>
    </dgm:pt>
    <dgm:pt modelId="{5208979C-B885-40CF-9EC7-EFF453D94223}" type="pres">
      <dgm:prSet presAssocID="{4BDE27FA-A67F-4247-8DE6-B555EAAC4F15}" presName="text9" presStyleCnt="0"/>
      <dgm:spPr/>
    </dgm:pt>
    <dgm:pt modelId="{B3EAA429-7409-409C-BE4F-FE9C5626ACD2}" type="pres">
      <dgm:prSet presAssocID="{4BDE27FA-A67F-4247-8DE6-B555EAAC4F15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4E11DFC-84B3-4739-AA5D-F6DF6B7BFA72}" type="pres">
      <dgm:prSet presAssocID="{4BDE27FA-A67F-4247-8DE6-B555EAAC4F15}" presName="textaccent9" presStyleCnt="0"/>
      <dgm:spPr/>
    </dgm:pt>
    <dgm:pt modelId="{685AB4BE-583C-4C56-8C5A-A355201D77BC}" type="pres">
      <dgm:prSet presAssocID="{4BDE27FA-A67F-4247-8DE6-B555EAAC4F15}" presName="accentRepeatNode" presStyleLbl="solidAlignAcc1" presStyleIdx="16" presStyleCnt="18"/>
      <dgm:spPr/>
    </dgm:pt>
    <dgm:pt modelId="{D95E5C3C-63FF-40F0-90C8-5FCD5637855F}" type="pres">
      <dgm:prSet presAssocID="{42328D1F-14D2-4F38-A732-8AF28CB8F32C}" presName="image9" presStyleCnt="0"/>
      <dgm:spPr/>
    </dgm:pt>
    <dgm:pt modelId="{342EFA6A-7294-4F30-B288-8A696415587B}" type="pres">
      <dgm:prSet presAssocID="{42328D1F-14D2-4F38-A732-8AF28CB8F32C}" presName="imageRepeatNode" presStyleLbl="alignAcc1" presStyleIdx="8" presStyleCnt="9"/>
      <dgm:spPr/>
      <dgm:t>
        <a:bodyPr/>
        <a:lstStyle/>
        <a:p>
          <a:endParaRPr lang="it-IT"/>
        </a:p>
      </dgm:t>
    </dgm:pt>
    <dgm:pt modelId="{CD2EB3CF-770B-4540-8CD5-72156FB00382}" type="pres">
      <dgm:prSet presAssocID="{42328D1F-14D2-4F38-A732-8AF28CB8F32C}" presName="imageaccent9" presStyleCnt="0"/>
      <dgm:spPr/>
    </dgm:pt>
    <dgm:pt modelId="{B840086A-42F3-4BDB-BD49-2B5C55662A2E}" type="pres">
      <dgm:prSet presAssocID="{42328D1F-14D2-4F38-A732-8AF28CB8F32C}" presName="accentRepeatNode" presStyleLbl="solidAlignAcc1" presStyleIdx="17" presStyleCnt="18"/>
      <dgm:spPr/>
    </dgm:pt>
  </dgm:ptLst>
  <dgm:cxnLst>
    <dgm:cxn modelId="{C10B3559-D64E-41E5-ADC2-8E703B492E8D}" srcId="{345EDBBB-962E-4678-BAE8-F696F771E00D}" destId="{0629D3D5-D99A-4D35-84A9-1103837179C4}" srcOrd="6" destOrd="0" parTransId="{FBCCBC52-40B6-4BD5-9484-AC12D0C8B19F}" sibTransId="{CB24D065-F1BD-4D12-BFF3-31087198C33F}"/>
    <dgm:cxn modelId="{BBB1B86C-64E5-438D-A014-2ADDDB039426}" type="presOf" srcId="{4BDE27FA-A67F-4247-8DE6-B555EAAC4F15}" destId="{B3EAA429-7409-409C-BE4F-FE9C5626ACD2}" srcOrd="0" destOrd="0" presId="urn:microsoft.com/office/officeart/2008/layout/HexagonCluster"/>
    <dgm:cxn modelId="{709F9D9C-4108-49E7-A4D7-B7A7FF4D707A}" srcId="{345EDBBB-962E-4678-BAE8-F696F771E00D}" destId="{EE3E31FC-9766-4158-864E-CDD7D7C2B0E4}" srcOrd="4" destOrd="0" parTransId="{DE26C9F4-A204-4E10-A685-F36215AAD0C5}" sibTransId="{EF412058-9B3D-405B-B937-B46E298497A7}"/>
    <dgm:cxn modelId="{B618E79A-21BE-493C-9B66-5B655F0B5DD0}" type="presOf" srcId="{45CF0138-9583-4726-A8FC-CA52CCA2BF60}" destId="{34C2B075-6D33-4103-AED3-9433FE8C8BD2}" srcOrd="0" destOrd="0" presId="urn:microsoft.com/office/officeart/2008/layout/HexagonCluster"/>
    <dgm:cxn modelId="{5015C00E-68F3-44C6-8FF9-1CD916232589}" type="presOf" srcId="{345EDBBB-962E-4678-BAE8-F696F771E00D}" destId="{EF1BDEDE-BDA8-48B4-87EE-1D83A562354D}" srcOrd="0" destOrd="0" presId="urn:microsoft.com/office/officeart/2008/layout/HexagonCluster"/>
    <dgm:cxn modelId="{ED24C34C-EF5C-465C-9266-DE2A3F461F66}" type="presOf" srcId="{3247D326-17E4-4A87-9B89-860BC52F3808}" destId="{CC1F7A6E-B8F7-41CD-A63D-4D1010E7AEF1}" srcOrd="0" destOrd="0" presId="urn:microsoft.com/office/officeart/2008/layout/HexagonCluster"/>
    <dgm:cxn modelId="{9BD77EB1-46EB-440F-BE55-5EA715196FA5}" type="presOf" srcId="{240D337A-1E5C-4BF4-84CB-9216296A0598}" destId="{184F02D9-75EA-4F83-8EDC-3B3515C6C9F4}" srcOrd="0" destOrd="0" presId="urn:microsoft.com/office/officeart/2008/layout/HexagonCluster"/>
    <dgm:cxn modelId="{47F9CE90-611D-448F-9BF9-26A8CB7EA843}" srcId="{345EDBBB-962E-4678-BAE8-F696F771E00D}" destId="{00E439F1-2821-409D-BA31-3BFE128E547E}" srcOrd="1" destOrd="0" parTransId="{9CF245A0-7121-4920-8BB8-C49B527F1006}" sibTransId="{8A2839F2-C354-4022-82EE-B4846B62E972}"/>
    <dgm:cxn modelId="{47B380AC-EC39-48DD-A390-A6762303D22A}" type="presOf" srcId="{8A2839F2-C354-4022-82EE-B4846B62E972}" destId="{803666F4-6113-411C-8986-7BA6750B6BA9}" srcOrd="0" destOrd="0" presId="urn:microsoft.com/office/officeart/2008/layout/HexagonCluster"/>
    <dgm:cxn modelId="{15F3BF0D-F11E-456E-B0A4-6B54EA504920}" srcId="{345EDBBB-962E-4678-BAE8-F696F771E00D}" destId="{C9A82943-05AF-47F0-9528-B1C9C99C1765}" srcOrd="0" destOrd="0" parTransId="{69D06628-1664-4ED9-A94A-DD69C8C5D440}" sibTransId="{C187362E-ED58-48CC-B93D-E72B3D12FB8C}"/>
    <dgm:cxn modelId="{B4C1DC46-E916-4025-8A65-EA3F079619D4}" type="presOf" srcId="{94A1DFEF-D61F-4B52-981D-FCD5B3EDD490}" destId="{DFECB66D-2A48-4B72-B493-F651B0F54F03}" srcOrd="0" destOrd="0" presId="urn:microsoft.com/office/officeart/2008/layout/HexagonCluster"/>
    <dgm:cxn modelId="{D9B9EAD4-EECC-418D-A361-0C8DEB9F8566}" type="presOf" srcId="{42328D1F-14D2-4F38-A732-8AF28CB8F32C}" destId="{342EFA6A-7294-4F30-B288-8A696415587B}" srcOrd="0" destOrd="0" presId="urn:microsoft.com/office/officeart/2008/layout/HexagonCluster"/>
    <dgm:cxn modelId="{11B6B258-ACB9-499E-93E1-682B541D19C9}" type="presOf" srcId="{757C5F72-8A7C-4C58-A68F-5C58C1B34340}" destId="{51F84C32-5B91-4EEC-A922-FE3F4B1C42F3}" srcOrd="0" destOrd="0" presId="urn:microsoft.com/office/officeart/2008/layout/HexagonCluster"/>
    <dgm:cxn modelId="{E0F27C4F-1C94-4092-9B8C-CD23676FF79D}" type="presOf" srcId="{45B755F8-1C2D-4102-9E03-49CD3C2CBE4A}" destId="{02E17086-F29D-491B-8D83-807C0887DE2E}" srcOrd="0" destOrd="0" presId="urn:microsoft.com/office/officeart/2008/layout/HexagonCluster"/>
    <dgm:cxn modelId="{45D69182-0DD8-47F8-A9B5-A978E835CE0D}" srcId="{345EDBBB-962E-4678-BAE8-F696F771E00D}" destId="{240D337A-1E5C-4BF4-84CB-9216296A0598}" srcOrd="2" destOrd="0" parTransId="{E4817935-6DAA-4B09-9B8D-899C8F13CC73}" sibTransId="{94A1DFEF-D61F-4B52-981D-FCD5B3EDD490}"/>
    <dgm:cxn modelId="{17FBF287-9A84-4A7B-B94E-02FFF69D0A02}" type="presOf" srcId="{F652E184-BCFE-44ED-9030-93949F34D7FB}" destId="{C22E1721-4066-4C1A-96ED-3036C0125E40}" srcOrd="0" destOrd="0" presId="urn:microsoft.com/office/officeart/2008/layout/HexagonCluster"/>
    <dgm:cxn modelId="{1E3DBD51-7EA4-44FB-95C9-2E798CA3F39D}" type="presOf" srcId="{EF412058-9B3D-405B-B937-B46E298497A7}" destId="{F7DC9795-924B-462B-8FE8-1F60F9D60657}" srcOrd="0" destOrd="0" presId="urn:microsoft.com/office/officeart/2008/layout/HexagonCluster"/>
    <dgm:cxn modelId="{365B7EF5-ACD4-4726-A145-7DAD131C98BF}" type="presOf" srcId="{C187362E-ED58-48CC-B93D-E72B3D12FB8C}" destId="{70C7C0F2-6D1A-429F-A6BC-2989EC9D3B23}" srcOrd="0" destOrd="0" presId="urn:microsoft.com/office/officeart/2008/layout/HexagonCluster"/>
    <dgm:cxn modelId="{AC24668F-8D4B-4F52-8587-2AA4632DCB94}" type="presOf" srcId="{7CCF9943-F9DE-43D0-A6C6-587569C8D106}" destId="{A2F4AF6D-2E9E-4A41-9F12-EA4A9FE82C0B}" srcOrd="0" destOrd="0" presId="urn:microsoft.com/office/officeart/2008/layout/HexagonCluster"/>
    <dgm:cxn modelId="{E2E2E472-8178-46D2-A1DA-BDA95CF31074}" type="presOf" srcId="{EE3E31FC-9766-4158-864E-CDD7D7C2B0E4}" destId="{4FFAB392-C75D-423A-877F-FDD6967E6578}" srcOrd="0" destOrd="0" presId="urn:microsoft.com/office/officeart/2008/layout/HexagonCluster"/>
    <dgm:cxn modelId="{1A387377-59B2-4105-B2EB-AE345D0A1D8D}" srcId="{345EDBBB-962E-4678-BAE8-F696F771E00D}" destId="{3247D326-17E4-4A87-9B89-860BC52F3808}" srcOrd="7" destOrd="0" parTransId="{00F79F33-407F-4098-B539-1273FD496572}" sibTransId="{7CCF9943-F9DE-43D0-A6C6-587569C8D106}"/>
    <dgm:cxn modelId="{07F95C6D-E724-4DA0-8ED7-081C3CC2BD14}" srcId="{345EDBBB-962E-4678-BAE8-F696F771E00D}" destId="{F652E184-BCFE-44ED-9030-93949F34D7FB}" srcOrd="3" destOrd="0" parTransId="{DF555171-E4A9-477C-BD7F-FBB8CC57A143}" sibTransId="{45CF0138-9583-4726-A8FC-CA52CCA2BF60}"/>
    <dgm:cxn modelId="{5E00ABA5-6BF3-4C77-AE4D-FB3B4018256C}" type="presOf" srcId="{0629D3D5-D99A-4D35-84A9-1103837179C4}" destId="{40386142-3A59-40FA-B4DB-740BE1E72D21}" srcOrd="0" destOrd="0" presId="urn:microsoft.com/office/officeart/2008/layout/HexagonCluster"/>
    <dgm:cxn modelId="{8FB47359-BE46-488F-9A9E-8B609B444427}" type="presOf" srcId="{C9A82943-05AF-47F0-9528-B1C9C99C1765}" destId="{84CBE481-D003-4B37-B545-3527DF089BE5}" srcOrd="0" destOrd="0" presId="urn:microsoft.com/office/officeart/2008/layout/HexagonCluster"/>
    <dgm:cxn modelId="{F11F6A50-CB57-4132-A1A4-6E9B916E3CEA}" type="presOf" srcId="{00E439F1-2821-409D-BA31-3BFE128E547E}" destId="{8878C5DE-F74E-4D67-83A6-6FCA0F842E92}" srcOrd="0" destOrd="0" presId="urn:microsoft.com/office/officeart/2008/layout/HexagonCluster"/>
    <dgm:cxn modelId="{58D05BD8-5A3E-487C-B25E-5F7F711E2AD7}" srcId="{345EDBBB-962E-4678-BAE8-F696F771E00D}" destId="{4BDE27FA-A67F-4247-8DE6-B555EAAC4F15}" srcOrd="8" destOrd="0" parTransId="{79E92A36-257E-4CEA-ACB9-F5678D962FE7}" sibTransId="{42328D1F-14D2-4F38-A732-8AF28CB8F32C}"/>
    <dgm:cxn modelId="{92045C80-145A-4B4D-893E-A0AADB66CA9F}" srcId="{345EDBBB-962E-4678-BAE8-F696F771E00D}" destId="{45B755F8-1C2D-4102-9E03-49CD3C2CBE4A}" srcOrd="5" destOrd="0" parTransId="{8371D54E-6526-4384-AE6E-058ECC76D114}" sibTransId="{757C5F72-8A7C-4C58-A68F-5C58C1B34340}"/>
    <dgm:cxn modelId="{C56E4973-437F-4838-AAFD-6307DD4C04B9}" type="presOf" srcId="{CB24D065-F1BD-4D12-BFF3-31087198C33F}" destId="{B5DFA9DC-4782-4657-B1E0-2D3606A12354}" srcOrd="0" destOrd="0" presId="urn:microsoft.com/office/officeart/2008/layout/HexagonCluster"/>
    <dgm:cxn modelId="{7A585E50-5264-4884-92E1-9784FA08F7EB}" type="presParOf" srcId="{EF1BDEDE-BDA8-48B4-87EE-1D83A562354D}" destId="{E2A3254A-D2DD-4C46-BF52-2610720991A0}" srcOrd="0" destOrd="0" presId="urn:microsoft.com/office/officeart/2008/layout/HexagonCluster"/>
    <dgm:cxn modelId="{ED7E3795-8E5A-4993-912C-8FAA2AAA3201}" type="presParOf" srcId="{E2A3254A-D2DD-4C46-BF52-2610720991A0}" destId="{84CBE481-D003-4B37-B545-3527DF089BE5}" srcOrd="0" destOrd="0" presId="urn:microsoft.com/office/officeart/2008/layout/HexagonCluster"/>
    <dgm:cxn modelId="{5BFA6C7D-8FFB-4B7F-A175-E51373F9D4FA}" type="presParOf" srcId="{EF1BDEDE-BDA8-48B4-87EE-1D83A562354D}" destId="{84E8E3DC-F0B6-420D-82B8-EE4E255BF4F9}" srcOrd="1" destOrd="0" presId="urn:microsoft.com/office/officeart/2008/layout/HexagonCluster"/>
    <dgm:cxn modelId="{16C238E1-A927-45F7-A32E-BC2D2290D20B}" type="presParOf" srcId="{84E8E3DC-F0B6-420D-82B8-EE4E255BF4F9}" destId="{B7B7DF05-6951-40E8-A89B-BFCFD144D0D1}" srcOrd="0" destOrd="0" presId="urn:microsoft.com/office/officeart/2008/layout/HexagonCluster"/>
    <dgm:cxn modelId="{12EF59A0-E624-4856-ABF8-B60787CED4B3}" type="presParOf" srcId="{EF1BDEDE-BDA8-48B4-87EE-1D83A562354D}" destId="{329F585D-E350-4D40-85AE-2364EB421EB8}" srcOrd="2" destOrd="0" presId="urn:microsoft.com/office/officeart/2008/layout/HexagonCluster"/>
    <dgm:cxn modelId="{F4691774-2B56-447F-AA01-038C24BD7CB9}" type="presParOf" srcId="{329F585D-E350-4D40-85AE-2364EB421EB8}" destId="{70C7C0F2-6D1A-429F-A6BC-2989EC9D3B23}" srcOrd="0" destOrd="0" presId="urn:microsoft.com/office/officeart/2008/layout/HexagonCluster"/>
    <dgm:cxn modelId="{4303017B-41D4-4AC0-A456-5E3E95A453E3}" type="presParOf" srcId="{EF1BDEDE-BDA8-48B4-87EE-1D83A562354D}" destId="{65E74BC0-85C5-43AD-8FB3-42BF60DB64F7}" srcOrd="3" destOrd="0" presId="urn:microsoft.com/office/officeart/2008/layout/HexagonCluster"/>
    <dgm:cxn modelId="{D742F11D-D40A-42D6-8B81-A282BABD9D8C}" type="presParOf" srcId="{65E74BC0-85C5-43AD-8FB3-42BF60DB64F7}" destId="{43B34937-7BE2-42AC-A3A9-2B092608E1A8}" srcOrd="0" destOrd="0" presId="urn:microsoft.com/office/officeart/2008/layout/HexagonCluster"/>
    <dgm:cxn modelId="{D61DA0CA-29D1-4584-9F1E-537ACBAD7603}" type="presParOf" srcId="{EF1BDEDE-BDA8-48B4-87EE-1D83A562354D}" destId="{07B59BEC-4DC4-4D94-99EE-3274F66EE484}" srcOrd="4" destOrd="0" presId="urn:microsoft.com/office/officeart/2008/layout/HexagonCluster"/>
    <dgm:cxn modelId="{757B756B-26A9-49EB-8E9F-1D8AFF8D62DF}" type="presParOf" srcId="{07B59BEC-4DC4-4D94-99EE-3274F66EE484}" destId="{8878C5DE-F74E-4D67-83A6-6FCA0F842E92}" srcOrd="0" destOrd="0" presId="urn:microsoft.com/office/officeart/2008/layout/HexagonCluster"/>
    <dgm:cxn modelId="{74A5B83A-6BB4-473A-8B79-5E967AEDD89A}" type="presParOf" srcId="{EF1BDEDE-BDA8-48B4-87EE-1D83A562354D}" destId="{0AF4E8F9-22B7-421F-B64D-B58303F42237}" srcOrd="5" destOrd="0" presId="urn:microsoft.com/office/officeart/2008/layout/HexagonCluster"/>
    <dgm:cxn modelId="{BC8358BF-75EA-424F-8BC1-383A3177D078}" type="presParOf" srcId="{0AF4E8F9-22B7-421F-B64D-B58303F42237}" destId="{09BA5817-C4FB-416A-B5F2-2BF2ADDAF797}" srcOrd="0" destOrd="0" presId="urn:microsoft.com/office/officeart/2008/layout/HexagonCluster"/>
    <dgm:cxn modelId="{1382640A-136A-474A-856C-C6BE962D813D}" type="presParOf" srcId="{EF1BDEDE-BDA8-48B4-87EE-1D83A562354D}" destId="{882A186F-0767-439A-B42C-792D67903A15}" srcOrd="6" destOrd="0" presId="urn:microsoft.com/office/officeart/2008/layout/HexagonCluster"/>
    <dgm:cxn modelId="{D80F7061-21B9-4E13-92F7-1009E9A3AE7C}" type="presParOf" srcId="{882A186F-0767-439A-B42C-792D67903A15}" destId="{803666F4-6113-411C-8986-7BA6750B6BA9}" srcOrd="0" destOrd="0" presId="urn:microsoft.com/office/officeart/2008/layout/HexagonCluster"/>
    <dgm:cxn modelId="{5C9BB87E-24EB-4347-A020-C3DD3CAEB38D}" type="presParOf" srcId="{EF1BDEDE-BDA8-48B4-87EE-1D83A562354D}" destId="{EECA3DAF-63B7-4A76-9DED-3C8B01958767}" srcOrd="7" destOrd="0" presId="urn:microsoft.com/office/officeart/2008/layout/HexagonCluster"/>
    <dgm:cxn modelId="{8DCE52BC-8B1D-45C8-9FF8-5699063692ED}" type="presParOf" srcId="{EECA3DAF-63B7-4A76-9DED-3C8B01958767}" destId="{15170E56-9ED0-4FB3-9754-BF5C9EF5CB18}" srcOrd="0" destOrd="0" presId="urn:microsoft.com/office/officeart/2008/layout/HexagonCluster"/>
    <dgm:cxn modelId="{3872B36D-8603-49C1-83CC-6DC632C39F62}" type="presParOf" srcId="{EF1BDEDE-BDA8-48B4-87EE-1D83A562354D}" destId="{39D88FEC-BD02-4FA0-B045-7C09A4D36172}" srcOrd="8" destOrd="0" presId="urn:microsoft.com/office/officeart/2008/layout/HexagonCluster"/>
    <dgm:cxn modelId="{964A8FB2-0052-409B-9B6F-39973FBE5BDD}" type="presParOf" srcId="{39D88FEC-BD02-4FA0-B045-7C09A4D36172}" destId="{184F02D9-75EA-4F83-8EDC-3B3515C6C9F4}" srcOrd="0" destOrd="0" presId="urn:microsoft.com/office/officeart/2008/layout/HexagonCluster"/>
    <dgm:cxn modelId="{3C3C81CC-4203-45A6-A7FA-8F413F029559}" type="presParOf" srcId="{EF1BDEDE-BDA8-48B4-87EE-1D83A562354D}" destId="{753CB015-464B-49DF-879A-29215833BE7E}" srcOrd="9" destOrd="0" presId="urn:microsoft.com/office/officeart/2008/layout/HexagonCluster"/>
    <dgm:cxn modelId="{8C9FC00C-E3DF-45FB-B973-4AD014C3842F}" type="presParOf" srcId="{753CB015-464B-49DF-879A-29215833BE7E}" destId="{5DFE691F-1AA4-4C85-8FD5-E17265D363C9}" srcOrd="0" destOrd="0" presId="urn:microsoft.com/office/officeart/2008/layout/HexagonCluster"/>
    <dgm:cxn modelId="{A43D420A-A5E2-421B-896E-9F18F4CAFB2A}" type="presParOf" srcId="{EF1BDEDE-BDA8-48B4-87EE-1D83A562354D}" destId="{107DA7D7-2A21-4886-9605-ECA517B7779D}" srcOrd="10" destOrd="0" presId="urn:microsoft.com/office/officeart/2008/layout/HexagonCluster"/>
    <dgm:cxn modelId="{A48ECD8D-F480-4920-B34E-8D8BB37756AD}" type="presParOf" srcId="{107DA7D7-2A21-4886-9605-ECA517B7779D}" destId="{DFECB66D-2A48-4B72-B493-F651B0F54F03}" srcOrd="0" destOrd="0" presId="urn:microsoft.com/office/officeart/2008/layout/HexagonCluster"/>
    <dgm:cxn modelId="{1E6AF56C-98AE-427A-8138-6458381B7849}" type="presParOf" srcId="{EF1BDEDE-BDA8-48B4-87EE-1D83A562354D}" destId="{A34A8EBB-8572-495A-8B13-D6B167577332}" srcOrd="11" destOrd="0" presId="urn:microsoft.com/office/officeart/2008/layout/HexagonCluster"/>
    <dgm:cxn modelId="{20014E59-FE7A-463E-80F9-A77EF006789B}" type="presParOf" srcId="{A34A8EBB-8572-495A-8B13-D6B167577332}" destId="{B6153306-D69F-43D1-AF09-7E30C4B80879}" srcOrd="0" destOrd="0" presId="urn:microsoft.com/office/officeart/2008/layout/HexagonCluster"/>
    <dgm:cxn modelId="{2681D042-D353-491D-8D1B-7A841A4404CE}" type="presParOf" srcId="{EF1BDEDE-BDA8-48B4-87EE-1D83A562354D}" destId="{7C31C695-BA37-4AB2-A6A1-BCF42A732587}" srcOrd="12" destOrd="0" presId="urn:microsoft.com/office/officeart/2008/layout/HexagonCluster"/>
    <dgm:cxn modelId="{54373555-F682-441F-816F-2A13E1DF0DD4}" type="presParOf" srcId="{7C31C695-BA37-4AB2-A6A1-BCF42A732587}" destId="{C22E1721-4066-4C1A-96ED-3036C0125E40}" srcOrd="0" destOrd="0" presId="urn:microsoft.com/office/officeart/2008/layout/HexagonCluster"/>
    <dgm:cxn modelId="{748C6C8E-90AA-4131-965A-003AABD93790}" type="presParOf" srcId="{EF1BDEDE-BDA8-48B4-87EE-1D83A562354D}" destId="{6D55C4FE-F90A-4163-9475-AF92521834BF}" srcOrd="13" destOrd="0" presId="urn:microsoft.com/office/officeart/2008/layout/HexagonCluster"/>
    <dgm:cxn modelId="{0BAEFE7E-31CA-49FB-B1E0-C1FEA47C04E9}" type="presParOf" srcId="{6D55C4FE-F90A-4163-9475-AF92521834BF}" destId="{1DE91D2C-EE0E-48C9-B3C4-F2AEA84E1692}" srcOrd="0" destOrd="0" presId="urn:microsoft.com/office/officeart/2008/layout/HexagonCluster"/>
    <dgm:cxn modelId="{83E54E63-6F0E-420E-8CC6-7DEC052B7C05}" type="presParOf" srcId="{EF1BDEDE-BDA8-48B4-87EE-1D83A562354D}" destId="{6F6955FE-8B3B-4CD5-A5B6-E2E35C4F3C35}" srcOrd="14" destOrd="0" presId="urn:microsoft.com/office/officeart/2008/layout/HexagonCluster"/>
    <dgm:cxn modelId="{74A0EF5C-D4DF-4F70-9E60-946D8C7D2F31}" type="presParOf" srcId="{6F6955FE-8B3B-4CD5-A5B6-E2E35C4F3C35}" destId="{34C2B075-6D33-4103-AED3-9433FE8C8BD2}" srcOrd="0" destOrd="0" presId="urn:microsoft.com/office/officeart/2008/layout/HexagonCluster"/>
    <dgm:cxn modelId="{4EF1D284-1838-4040-B79A-01740262AA85}" type="presParOf" srcId="{EF1BDEDE-BDA8-48B4-87EE-1D83A562354D}" destId="{A02FBF28-4461-4162-8BFC-1C61EA320025}" srcOrd="15" destOrd="0" presId="urn:microsoft.com/office/officeart/2008/layout/HexagonCluster"/>
    <dgm:cxn modelId="{B10D1A0F-7521-400E-ACBE-F5407DDC5033}" type="presParOf" srcId="{A02FBF28-4461-4162-8BFC-1C61EA320025}" destId="{31D82081-DCB3-45B9-9DD5-6B4C06568E91}" srcOrd="0" destOrd="0" presId="urn:microsoft.com/office/officeart/2008/layout/HexagonCluster"/>
    <dgm:cxn modelId="{12E7F435-90DC-4DC9-ABA7-E1CE8CB2C7D1}" type="presParOf" srcId="{EF1BDEDE-BDA8-48B4-87EE-1D83A562354D}" destId="{5A135E01-FD19-49CE-802B-43AB7347C9BB}" srcOrd="16" destOrd="0" presId="urn:microsoft.com/office/officeart/2008/layout/HexagonCluster"/>
    <dgm:cxn modelId="{9DA860A8-E7D9-4EAB-AC23-BDD14A304D4F}" type="presParOf" srcId="{5A135E01-FD19-49CE-802B-43AB7347C9BB}" destId="{4FFAB392-C75D-423A-877F-FDD6967E6578}" srcOrd="0" destOrd="0" presId="urn:microsoft.com/office/officeart/2008/layout/HexagonCluster"/>
    <dgm:cxn modelId="{7BA6A0DC-733C-4218-84F0-1D52DDFF0EF1}" type="presParOf" srcId="{EF1BDEDE-BDA8-48B4-87EE-1D83A562354D}" destId="{96CA9AFB-E01A-45A0-85BD-D5F7E26FB3BD}" srcOrd="17" destOrd="0" presId="urn:microsoft.com/office/officeart/2008/layout/HexagonCluster"/>
    <dgm:cxn modelId="{D8BFB8D8-70CE-4B4C-A884-265204E75E1B}" type="presParOf" srcId="{96CA9AFB-E01A-45A0-85BD-D5F7E26FB3BD}" destId="{84D4AD44-B50C-454F-A2E6-98A08B4E6C75}" srcOrd="0" destOrd="0" presId="urn:microsoft.com/office/officeart/2008/layout/HexagonCluster"/>
    <dgm:cxn modelId="{26F8A76E-BBFD-4E45-B568-40CBB351C01C}" type="presParOf" srcId="{EF1BDEDE-BDA8-48B4-87EE-1D83A562354D}" destId="{605842B6-9E87-42B4-A28B-C0684B5C39C1}" srcOrd="18" destOrd="0" presId="urn:microsoft.com/office/officeart/2008/layout/HexagonCluster"/>
    <dgm:cxn modelId="{4140E1D2-90AD-4170-B98F-2841AF1D48D0}" type="presParOf" srcId="{605842B6-9E87-42B4-A28B-C0684B5C39C1}" destId="{F7DC9795-924B-462B-8FE8-1F60F9D60657}" srcOrd="0" destOrd="0" presId="urn:microsoft.com/office/officeart/2008/layout/HexagonCluster"/>
    <dgm:cxn modelId="{9F01AB7A-7D3D-4608-B3BB-3A1E6254EB06}" type="presParOf" srcId="{EF1BDEDE-BDA8-48B4-87EE-1D83A562354D}" destId="{C0F06F69-8D58-4347-86EC-1670DF98C315}" srcOrd="19" destOrd="0" presId="urn:microsoft.com/office/officeart/2008/layout/HexagonCluster"/>
    <dgm:cxn modelId="{ED176B70-3AF4-43B2-A905-B906E01247B5}" type="presParOf" srcId="{C0F06F69-8D58-4347-86EC-1670DF98C315}" destId="{9BA214E6-4B85-4DAD-88D6-F63776BB673D}" srcOrd="0" destOrd="0" presId="urn:microsoft.com/office/officeart/2008/layout/HexagonCluster"/>
    <dgm:cxn modelId="{89CB0DFB-DBCA-49C0-B8E6-82898A788D5B}" type="presParOf" srcId="{EF1BDEDE-BDA8-48B4-87EE-1D83A562354D}" destId="{823E1B33-05ED-4913-8963-4CA5520312BB}" srcOrd="20" destOrd="0" presId="urn:microsoft.com/office/officeart/2008/layout/HexagonCluster"/>
    <dgm:cxn modelId="{C8D55BA8-7D29-411D-A9C5-171FA498BA9A}" type="presParOf" srcId="{823E1B33-05ED-4913-8963-4CA5520312BB}" destId="{02E17086-F29D-491B-8D83-807C0887DE2E}" srcOrd="0" destOrd="0" presId="urn:microsoft.com/office/officeart/2008/layout/HexagonCluster"/>
    <dgm:cxn modelId="{ECA2EB2F-CAD1-4C11-939C-ABA3D63831E4}" type="presParOf" srcId="{EF1BDEDE-BDA8-48B4-87EE-1D83A562354D}" destId="{BE86BB59-8E57-4265-928B-ACCA5486FE22}" srcOrd="21" destOrd="0" presId="urn:microsoft.com/office/officeart/2008/layout/HexagonCluster"/>
    <dgm:cxn modelId="{8A352F4A-E21F-4E07-8AD2-1A488DE21DF8}" type="presParOf" srcId="{BE86BB59-8E57-4265-928B-ACCA5486FE22}" destId="{21929651-F7F7-4F73-895E-D3A2EFE9064E}" srcOrd="0" destOrd="0" presId="urn:microsoft.com/office/officeart/2008/layout/HexagonCluster"/>
    <dgm:cxn modelId="{DB901E18-59B9-4113-A9C6-7603AB57A080}" type="presParOf" srcId="{EF1BDEDE-BDA8-48B4-87EE-1D83A562354D}" destId="{34832DB0-1C9B-48C2-8D01-8324A347D31B}" srcOrd="22" destOrd="0" presId="urn:microsoft.com/office/officeart/2008/layout/HexagonCluster"/>
    <dgm:cxn modelId="{82E1AACA-98D1-428A-9572-CD8174C547FE}" type="presParOf" srcId="{34832DB0-1C9B-48C2-8D01-8324A347D31B}" destId="{51F84C32-5B91-4EEC-A922-FE3F4B1C42F3}" srcOrd="0" destOrd="0" presId="urn:microsoft.com/office/officeart/2008/layout/HexagonCluster"/>
    <dgm:cxn modelId="{4484AD1C-24B4-4D55-89E3-EE7C9FB61DBC}" type="presParOf" srcId="{EF1BDEDE-BDA8-48B4-87EE-1D83A562354D}" destId="{3B808566-A2F1-4185-8B51-453828EAD35E}" srcOrd="23" destOrd="0" presId="urn:microsoft.com/office/officeart/2008/layout/HexagonCluster"/>
    <dgm:cxn modelId="{F6049DAE-88DD-430C-A56B-3E1EA4C919A9}" type="presParOf" srcId="{3B808566-A2F1-4185-8B51-453828EAD35E}" destId="{18C77977-740E-4AAD-A615-A3C733255CB0}" srcOrd="0" destOrd="0" presId="urn:microsoft.com/office/officeart/2008/layout/HexagonCluster"/>
    <dgm:cxn modelId="{4E17CE20-1380-4A3F-8DDF-D41E67674D2A}" type="presParOf" srcId="{EF1BDEDE-BDA8-48B4-87EE-1D83A562354D}" destId="{EABD287C-CFCA-4703-A0B8-5CF62A1D3C3C}" srcOrd="24" destOrd="0" presId="urn:microsoft.com/office/officeart/2008/layout/HexagonCluster"/>
    <dgm:cxn modelId="{B72B71E8-B78C-4AE6-8F64-605D25BE6470}" type="presParOf" srcId="{EABD287C-CFCA-4703-A0B8-5CF62A1D3C3C}" destId="{40386142-3A59-40FA-B4DB-740BE1E72D21}" srcOrd="0" destOrd="0" presId="urn:microsoft.com/office/officeart/2008/layout/HexagonCluster"/>
    <dgm:cxn modelId="{2530E570-FEED-4FEA-893C-A60BA93821E9}" type="presParOf" srcId="{EF1BDEDE-BDA8-48B4-87EE-1D83A562354D}" destId="{5D91DC50-0FE6-437A-B0DA-4541248DFB51}" srcOrd="25" destOrd="0" presId="urn:microsoft.com/office/officeart/2008/layout/HexagonCluster"/>
    <dgm:cxn modelId="{0E23A953-36BD-4F38-AD16-22D713F8FC63}" type="presParOf" srcId="{5D91DC50-0FE6-437A-B0DA-4541248DFB51}" destId="{CBDC3AEB-00E1-4FA7-953D-D98F21ECF50D}" srcOrd="0" destOrd="0" presId="urn:microsoft.com/office/officeart/2008/layout/HexagonCluster"/>
    <dgm:cxn modelId="{D97181F1-9B0D-454A-BFB3-207CC2A53332}" type="presParOf" srcId="{EF1BDEDE-BDA8-48B4-87EE-1D83A562354D}" destId="{37BA4349-34FE-4379-842A-8BBF4C567B7B}" srcOrd="26" destOrd="0" presId="urn:microsoft.com/office/officeart/2008/layout/HexagonCluster"/>
    <dgm:cxn modelId="{B3F16705-CF39-464B-A247-001349E0654D}" type="presParOf" srcId="{37BA4349-34FE-4379-842A-8BBF4C567B7B}" destId="{B5DFA9DC-4782-4657-B1E0-2D3606A12354}" srcOrd="0" destOrd="0" presId="urn:microsoft.com/office/officeart/2008/layout/HexagonCluster"/>
    <dgm:cxn modelId="{71A07C19-8B09-4129-9AE7-BE1D16E8604A}" type="presParOf" srcId="{EF1BDEDE-BDA8-48B4-87EE-1D83A562354D}" destId="{9B73532F-11AF-4F31-BF99-6F51B4E04142}" srcOrd="27" destOrd="0" presId="urn:microsoft.com/office/officeart/2008/layout/HexagonCluster"/>
    <dgm:cxn modelId="{C7FD4EDA-9CDE-4916-B246-81ED368F9662}" type="presParOf" srcId="{9B73532F-11AF-4F31-BF99-6F51B4E04142}" destId="{ECFFE9B9-F46E-4AB0-BDDC-9F098BC7C913}" srcOrd="0" destOrd="0" presId="urn:microsoft.com/office/officeart/2008/layout/HexagonCluster"/>
    <dgm:cxn modelId="{ACCC7B05-E8A1-4F6B-97FC-75B0050D42FA}" type="presParOf" srcId="{EF1BDEDE-BDA8-48B4-87EE-1D83A562354D}" destId="{621C508A-5A70-4F34-8C25-29EAD38AA182}" srcOrd="28" destOrd="0" presId="urn:microsoft.com/office/officeart/2008/layout/HexagonCluster"/>
    <dgm:cxn modelId="{174C48B5-C5FF-454D-8C60-3AC10D941DC6}" type="presParOf" srcId="{621C508A-5A70-4F34-8C25-29EAD38AA182}" destId="{CC1F7A6E-B8F7-41CD-A63D-4D1010E7AEF1}" srcOrd="0" destOrd="0" presId="urn:microsoft.com/office/officeart/2008/layout/HexagonCluster"/>
    <dgm:cxn modelId="{3B9979A4-9C0D-4103-BE47-D303A407E441}" type="presParOf" srcId="{EF1BDEDE-BDA8-48B4-87EE-1D83A562354D}" destId="{A48F9914-D167-4A53-996D-D1F7B9948587}" srcOrd="29" destOrd="0" presId="urn:microsoft.com/office/officeart/2008/layout/HexagonCluster"/>
    <dgm:cxn modelId="{9E1F8276-DD69-4E5E-B420-6BCF528D1C0F}" type="presParOf" srcId="{A48F9914-D167-4A53-996D-D1F7B9948587}" destId="{3EDD99FD-0CD0-4663-BE10-0950E9D84E6E}" srcOrd="0" destOrd="0" presId="urn:microsoft.com/office/officeart/2008/layout/HexagonCluster"/>
    <dgm:cxn modelId="{FED39210-2ECE-4C36-96DF-977C52D609B4}" type="presParOf" srcId="{EF1BDEDE-BDA8-48B4-87EE-1D83A562354D}" destId="{18EEC762-26A1-4FFB-9CEE-2C582927D1A8}" srcOrd="30" destOrd="0" presId="urn:microsoft.com/office/officeart/2008/layout/HexagonCluster"/>
    <dgm:cxn modelId="{F3152ED5-AC3A-4912-AB20-ECD8D779F127}" type="presParOf" srcId="{18EEC762-26A1-4FFB-9CEE-2C582927D1A8}" destId="{A2F4AF6D-2E9E-4A41-9F12-EA4A9FE82C0B}" srcOrd="0" destOrd="0" presId="urn:microsoft.com/office/officeart/2008/layout/HexagonCluster"/>
    <dgm:cxn modelId="{ACDDC783-C936-4EB2-A4DA-5EA6EBFB3D10}" type="presParOf" srcId="{EF1BDEDE-BDA8-48B4-87EE-1D83A562354D}" destId="{88122D50-8583-40DB-AABD-EF4AA1542660}" srcOrd="31" destOrd="0" presId="urn:microsoft.com/office/officeart/2008/layout/HexagonCluster"/>
    <dgm:cxn modelId="{BAB9E2DC-53C3-4F99-BD78-EED91440094E}" type="presParOf" srcId="{88122D50-8583-40DB-AABD-EF4AA1542660}" destId="{00AE7E35-8568-48D1-91EA-DF7A6F56CD92}" srcOrd="0" destOrd="0" presId="urn:microsoft.com/office/officeart/2008/layout/HexagonCluster"/>
    <dgm:cxn modelId="{86E529C7-9E0B-44BC-BE1F-1DAA2A84BC86}" type="presParOf" srcId="{EF1BDEDE-BDA8-48B4-87EE-1D83A562354D}" destId="{5208979C-B885-40CF-9EC7-EFF453D94223}" srcOrd="32" destOrd="0" presId="urn:microsoft.com/office/officeart/2008/layout/HexagonCluster"/>
    <dgm:cxn modelId="{99E6D6E6-90ED-4D20-B530-40B417DC75FE}" type="presParOf" srcId="{5208979C-B885-40CF-9EC7-EFF453D94223}" destId="{B3EAA429-7409-409C-BE4F-FE9C5626ACD2}" srcOrd="0" destOrd="0" presId="urn:microsoft.com/office/officeart/2008/layout/HexagonCluster"/>
    <dgm:cxn modelId="{432E6273-5576-441E-8EC2-5E421D15BC1C}" type="presParOf" srcId="{EF1BDEDE-BDA8-48B4-87EE-1D83A562354D}" destId="{24E11DFC-84B3-4739-AA5D-F6DF6B7BFA72}" srcOrd="33" destOrd="0" presId="urn:microsoft.com/office/officeart/2008/layout/HexagonCluster"/>
    <dgm:cxn modelId="{9C1F28C8-2061-4510-862C-CC38871AB9AD}" type="presParOf" srcId="{24E11DFC-84B3-4739-AA5D-F6DF6B7BFA72}" destId="{685AB4BE-583C-4C56-8C5A-A355201D77BC}" srcOrd="0" destOrd="0" presId="urn:microsoft.com/office/officeart/2008/layout/HexagonCluster"/>
    <dgm:cxn modelId="{DC7B8B3B-69D8-44BC-8EED-9B6157F44FED}" type="presParOf" srcId="{EF1BDEDE-BDA8-48B4-87EE-1D83A562354D}" destId="{D95E5C3C-63FF-40F0-90C8-5FCD5637855F}" srcOrd="34" destOrd="0" presId="urn:microsoft.com/office/officeart/2008/layout/HexagonCluster"/>
    <dgm:cxn modelId="{20192525-C9F7-481D-B843-DF99623E9564}" type="presParOf" srcId="{D95E5C3C-63FF-40F0-90C8-5FCD5637855F}" destId="{342EFA6A-7294-4F30-B288-8A696415587B}" srcOrd="0" destOrd="0" presId="urn:microsoft.com/office/officeart/2008/layout/HexagonCluster"/>
    <dgm:cxn modelId="{A643D9E2-FA0F-42A9-BCFB-343FEF3E6535}" type="presParOf" srcId="{EF1BDEDE-BDA8-48B4-87EE-1D83A562354D}" destId="{CD2EB3CF-770B-4540-8CD5-72156FB00382}" srcOrd="35" destOrd="0" presId="urn:microsoft.com/office/officeart/2008/layout/HexagonCluster"/>
    <dgm:cxn modelId="{33243542-6937-4902-B9BA-DA4F7847B39D}" type="presParOf" srcId="{CD2EB3CF-770B-4540-8CD5-72156FB00382}" destId="{B840086A-42F3-4BDB-BD49-2B5C55662A2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605581-94EC-4116-824B-4CB18BCED266}" type="doc">
      <dgm:prSet loTypeId="urn:microsoft.com/office/officeart/2008/layout/AscendingPictureAccentProcess" loCatId="picture" qsTypeId="urn:microsoft.com/office/officeart/2005/8/quickstyle/simple4" qsCatId="simple" csTypeId="urn:microsoft.com/office/officeart/2005/8/colors/accent1_2" csCatId="accent1" phldr="1"/>
      <dgm:spPr/>
    </dgm:pt>
    <dgm:pt modelId="{6DC8DE60-F6B8-406A-8FAE-4E33680845B7}">
      <dgm:prSet phldrT="[Testo]" custT="1"/>
      <dgm:spPr/>
      <dgm:t>
        <a:bodyPr/>
        <a:lstStyle/>
        <a:p>
          <a:r>
            <a:rPr lang="it-IT" sz="1200" dirty="0" smtClean="0"/>
            <a:t>Scelta comune</a:t>
          </a:r>
          <a:endParaRPr lang="it-IT" sz="1200" dirty="0"/>
        </a:p>
      </dgm:t>
    </dgm:pt>
    <dgm:pt modelId="{BD9DEB75-9DFE-4349-BB05-12F9E2BA3232}" type="parTrans" cxnId="{30CCDD65-837C-4CF7-A363-7A8F388D821A}">
      <dgm:prSet/>
      <dgm:spPr/>
      <dgm:t>
        <a:bodyPr/>
        <a:lstStyle/>
        <a:p>
          <a:endParaRPr lang="it-IT"/>
        </a:p>
      </dgm:t>
    </dgm:pt>
    <dgm:pt modelId="{9CE95CD1-BB2B-4546-A937-DE915FF92A28}" type="sibTrans" cxnId="{30CCDD65-837C-4CF7-A363-7A8F388D821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D:\Dati_D\Presentazioni\Immagini_Presentazione_Roma_TRE\Immagine bis2.png"/>
        </a:ext>
      </dgm:extLst>
    </dgm:pt>
    <dgm:pt modelId="{50984BC8-2032-4D5D-B2AB-DA4B7D839502}">
      <dgm:prSet phldrT="[Testo]" custT="1"/>
      <dgm:spPr/>
      <dgm:t>
        <a:bodyPr/>
        <a:lstStyle/>
        <a:p>
          <a:r>
            <a:rPr lang="it-IT" sz="1200" dirty="0" smtClean="0"/>
            <a:t>Inquadramento comunale</a:t>
          </a:r>
          <a:endParaRPr lang="it-IT" sz="1200" dirty="0"/>
        </a:p>
      </dgm:t>
    </dgm:pt>
    <dgm:pt modelId="{7CF0C53C-DC47-45D1-A029-5E182C6298F5}" type="parTrans" cxnId="{5C91CE9E-E70E-498C-8B34-019F480920A8}">
      <dgm:prSet/>
      <dgm:spPr/>
      <dgm:t>
        <a:bodyPr/>
        <a:lstStyle/>
        <a:p>
          <a:endParaRPr lang="it-IT"/>
        </a:p>
      </dgm:t>
    </dgm:pt>
    <dgm:pt modelId="{D456F621-24F9-45B5-87A3-12FAC69A0FDD}" type="sibTrans" cxnId="{5C91CE9E-E70E-498C-8B34-019F480920A8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D:\Dati_D\Presentazioni\Immagini_Presentazione_Roma_TRE\Immagine 3.png"/>
        </a:ext>
      </dgm:extLst>
    </dgm:pt>
    <dgm:pt modelId="{3DF6DEF6-CB51-4F57-A0F5-8E26FD09039C}">
      <dgm:prSet phldrT="[Testo]" custT="1"/>
      <dgm:spPr/>
      <dgm:t>
        <a:bodyPr/>
        <a:lstStyle/>
        <a:p>
          <a:r>
            <a:rPr lang="it-IT" sz="1200" dirty="0" smtClean="0"/>
            <a:t>PRG</a:t>
          </a:r>
          <a:endParaRPr lang="it-IT" sz="1200" dirty="0"/>
        </a:p>
      </dgm:t>
    </dgm:pt>
    <dgm:pt modelId="{317D6F2B-06A2-4CB0-A427-082A4E374289}" type="parTrans" cxnId="{D69BC226-3DFC-4DC6-9F53-12F2871EDB2F}">
      <dgm:prSet/>
      <dgm:spPr/>
      <dgm:t>
        <a:bodyPr/>
        <a:lstStyle/>
        <a:p>
          <a:endParaRPr lang="it-IT"/>
        </a:p>
      </dgm:t>
    </dgm:pt>
    <dgm:pt modelId="{5B6A7690-6F5D-41B1-A0BE-52D2FAD04ED4}" type="sibTrans" cxnId="{D69BC226-3DFC-4DC6-9F53-12F2871EDB2F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D:\Dati_D\Presentazioni\Immagini_Presentazione_Roma_TRE\Immagine 4.png"/>
        </a:ext>
      </dgm:extLst>
    </dgm:pt>
    <dgm:pt modelId="{BA549F4F-F801-450D-9AED-A793E0A74207}">
      <dgm:prSet phldrT="[Testo]" custT="1"/>
      <dgm:spPr/>
      <dgm:t>
        <a:bodyPr/>
        <a:lstStyle/>
        <a:p>
          <a:r>
            <a:rPr lang="it-IT" sz="1200" dirty="0" smtClean="0"/>
            <a:t>Stralcio </a:t>
          </a:r>
          <a:r>
            <a:rPr lang="it-IT" sz="1200" dirty="0" err="1" smtClean="0"/>
            <a:t>zoning</a:t>
          </a:r>
          <a:r>
            <a:rPr lang="it-IT" sz="1200" dirty="0" smtClean="0"/>
            <a:t> PRG </a:t>
          </a:r>
          <a:endParaRPr lang="it-IT" sz="1200" dirty="0"/>
        </a:p>
      </dgm:t>
    </dgm:pt>
    <dgm:pt modelId="{FEE5063C-EF57-4AE2-9AB6-6D1508E3BBBF}" type="parTrans" cxnId="{676457D0-DE10-4C41-9133-90220A705CD2}">
      <dgm:prSet/>
      <dgm:spPr/>
      <dgm:t>
        <a:bodyPr/>
        <a:lstStyle/>
        <a:p>
          <a:endParaRPr lang="it-IT"/>
        </a:p>
      </dgm:t>
    </dgm:pt>
    <dgm:pt modelId="{B5338C3F-3FCA-40A0-9132-DB78C604A2BD}" type="sibTrans" cxnId="{676457D0-DE10-4C41-9133-90220A705CD2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D:\Dati_D\Presentazioni\Immagini_Presentazione_Roma_TRE\Immagine 6.png"/>
        </a:ext>
      </dgm:extLst>
    </dgm:pt>
    <dgm:pt modelId="{2B1FD672-6F6E-4B4F-A4B6-2236B83715AD}">
      <dgm:prSet phldrT="[Testo]" custT="1"/>
      <dgm:spPr/>
      <dgm:t>
        <a:bodyPr/>
        <a:lstStyle/>
        <a:p>
          <a:r>
            <a:rPr lang="it-IT" sz="1100" dirty="0" smtClean="0"/>
            <a:t>Stralcio  </a:t>
          </a:r>
          <a:r>
            <a:rPr lang="it-IT" sz="1100" dirty="0" err="1" smtClean="0"/>
            <a:t>zoning</a:t>
          </a:r>
          <a:r>
            <a:rPr lang="it-IT" sz="1100" dirty="0" smtClean="0"/>
            <a:t> PRG + legenda zone e sottozone</a:t>
          </a:r>
          <a:endParaRPr lang="it-IT" sz="1100" dirty="0"/>
        </a:p>
      </dgm:t>
    </dgm:pt>
    <dgm:pt modelId="{2BF7E00F-D075-4009-8DD3-EE448390A079}" type="parTrans" cxnId="{94983152-4395-4565-8490-C27DCC6645B9}">
      <dgm:prSet/>
      <dgm:spPr/>
      <dgm:t>
        <a:bodyPr/>
        <a:lstStyle/>
        <a:p>
          <a:endParaRPr lang="it-IT"/>
        </a:p>
      </dgm:t>
    </dgm:pt>
    <dgm:pt modelId="{6D588B86-BF9E-494C-B174-4FEABC0FD5BE}" type="sibTrans" cxnId="{94983152-4395-4565-8490-C27DCC6645B9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D:\Dati_D\Presentazioni\Immagini_Presentazione_Roma_TRE\Immagine 5.png"/>
        </a:ext>
      </dgm:extLst>
    </dgm:pt>
    <dgm:pt modelId="{94A732B3-E4E9-41A7-8C4E-2EE39CD15736}">
      <dgm:prSet phldrT="[Testo]" custT="1"/>
      <dgm:spPr/>
      <dgm:t>
        <a:bodyPr/>
        <a:lstStyle/>
        <a:p>
          <a:r>
            <a:rPr lang="it-IT" sz="900" dirty="0" smtClean="0"/>
            <a:t>Introduzione </a:t>
          </a:r>
          <a:r>
            <a:rPr lang="it-IT" sz="1200" dirty="0" smtClean="0"/>
            <a:t>SITICLOUD</a:t>
          </a:r>
          <a:endParaRPr lang="it-IT" sz="1200" dirty="0"/>
        </a:p>
      </dgm:t>
    </dgm:pt>
    <dgm:pt modelId="{F3386EA0-3806-4EB5-B22F-3A6E9C8EF1B5}" type="sibTrans" cxnId="{E5C4DFB4-136A-4151-A11E-C697E278E346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D:\Dati_D\Presentazioni\Immagini_Presentazione_Roma_TRE\Immagine 1.png"/>
        </a:ext>
      </dgm:extLst>
    </dgm:pt>
    <dgm:pt modelId="{82047846-878F-48B6-BB24-42A12C136518}" type="parTrans" cxnId="{E5C4DFB4-136A-4151-A11E-C697E278E346}">
      <dgm:prSet/>
      <dgm:spPr/>
      <dgm:t>
        <a:bodyPr/>
        <a:lstStyle/>
        <a:p>
          <a:endParaRPr lang="it-IT"/>
        </a:p>
      </dgm:t>
    </dgm:pt>
    <dgm:pt modelId="{C66B6EEF-32C3-4DB5-BC31-943BC2BE756D}" type="pres">
      <dgm:prSet presAssocID="{36605581-94EC-4116-824B-4CB18BCED266}" presName="Name0" presStyleCnt="0">
        <dgm:presLayoutVars>
          <dgm:chMax val="7"/>
          <dgm:chPref val="7"/>
          <dgm:dir/>
        </dgm:presLayoutVars>
      </dgm:prSet>
      <dgm:spPr/>
    </dgm:pt>
    <dgm:pt modelId="{93889484-2C59-4A7C-9439-18318623AB89}" type="pres">
      <dgm:prSet presAssocID="{36605581-94EC-4116-824B-4CB18BCED266}" presName="dot1" presStyleLbl="alignNode1" presStyleIdx="0" presStyleCnt="17"/>
      <dgm:spPr/>
    </dgm:pt>
    <dgm:pt modelId="{43AC702C-ACA8-48C2-BB1F-EC859B384ABE}" type="pres">
      <dgm:prSet presAssocID="{36605581-94EC-4116-824B-4CB18BCED266}" presName="dot2" presStyleLbl="alignNode1" presStyleIdx="1" presStyleCnt="17"/>
      <dgm:spPr/>
    </dgm:pt>
    <dgm:pt modelId="{5AE78E30-E838-4C01-A3B5-405440BAFD92}" type="pres">
      <dgm:prSet presAssocID="{36605581-94EC-4116-824B-4CB18BCED266}" presName="dot3" presStyleLbl="alignNode1" presStyleIdx="2" presStyleCnt="17"/>
      <dgm:spPr/>
    </dgm:pt>
    <dgm:pt modelId="{45086208-042B-46EB-9048-D834F6A217D9}" type="pres">
      <dgm:prSet presAssocID="{36605581-94EC-4116-824B-4CB18BCED266}" presName="dot4" presStyleLbl="alignNode1" presStyleIdx="3" presStyleCnt="17"/>
      <dgm:spPr/>
    </dgm:pt>
    <dgm:pt modelId="{C27CE976-C74C-4E81-AD8A-B1B34D8A2F18}" type="pres">
      <dgm:prSet presAssocID="{36605581-94EC-4116-824B-4CB18BCED266}" presName="dot5" presStyleLbl="alignNode1" presStyleIdx="4" presStyleCnt="17"/>
      <dgm:spPr/>
    </dgm:pt>
    <dgm:pt modelId="{EB03FD79-3801-4A8D-BD3E-0769067A4B43}" type="pres">
      <dgm:prSet presAssocID="{36605581-94EC-4116-824B-4CB18BCED266}" presName="dot6" presStyleLbl="alignNode1" presStyleIdx="5" presStyleCnt="17"/>
      <dgm:spPr/>
    </dgm:pt>
    <dgm:pt modelId="{7836B1FF-4B8D-4A42-992B-2CF224F5C991}" type="pres">
      <dgm:prSet presAssocID="{36605581-94EC-4116-824B-4CB18BCED266}" presName="dot7" presStyleLbl="alignNode1" presStyleIdx="6" presStyleCnt="17"/>
      <dgm:spPr/>
    </dgm:pt>
    <dgm:pt modelId="{14AF23F2-1BF2-4F3D-A248-22C9EFCB8A70}" type="pres">
      <dgm:prSet presAssocID="{36605581-94EC-4116-824B-4CB18BCED266}" presName="dot8" presStyleLbl="alignNode1" presStyleIdx="7" presStyleCnt="17"/>
      <dgm:spPr/>
    </dgm:pt>
    <dgm:pt modelId="{A9C720A7-3784-47EA-8BE3-E2BABDFBB35C}" type="pres">
      <dgm:prSet presAssocID="{36605581-94EC-4116-824B-4CB18BCED266}" presName="dot9" presStyleLbl="alignNode1" presStyleIdx="8" presStyleCnt="17"/>
      <dgm:spPr/>
    </dgm:pt>
    <dgm:pt modelId="{4ED94D94-2B6E-4282-87E3-D33AC5D580BD}" type="pres">
      <dgm:prSet presAssocID="{36605581-94EC-4116-824B-4CB18BCED266}" presName="dot10" presStyleLbl="alignNode1" presStyleIdx="9" presStyleCnt="17"/>
      <dgm:spPr/>
    </dgm:pt>
    <dgm:pt modelId="{AD9B2A69-F730-4A34-BAB3-50D8AFFCB94B}" type="pres">
      <dgm:prSet presAssocID="{36605581-94EC-4116-824B-4CB18BCED266}" presName="dotArrow1" presStyleLbl="alignNode1" presStyleIdx="10" presStyleCnt="17"/>
      <dgm:spPr/>
    </dgm:pt>
    <dgm:pt modelId="{502B8E1E-D7DE-477C-A972-E1BD80F9AAC2}" type="pres">
      <dgm:prSet presAssocID="{36605581-94EC-4116-824B-4CB18BCED266}" presName="dotArrow2" presStyleLbl="alignNode1" presStyleIdx="11" presStyleCnt="17"/>
      <dgm:spPr/>
    </dgm:pt>
    <dgm:pt modelId="{66C99B13-A6CB-4083-835B-580AC486E74B}" type="pres">
      <dgm:prSet presAssocID="{36605581-94EC-4116-824B-4CB18BCED266}" presName="dotArrow3" presStyleLbl="alignNode1" presStyleIdx="12" presStyleCnt="17"/>
      <dgm:spPr/>
    </dgm:pt>
    <dgm:pt modelId="{57793032-AE94-4EA5-AB36-B91BF3706297}" type="pres">
      <dgm:prSet presAssocID="{36605581-94EC-4116-824B-4CB18BCED266}" presName="dotArrow4" presStyleLbl="alignNode1" presStyleIdx="13" presStyleCnt="17"/>
      <dgm:spPr/>
    </dgm:pt>
    <dgm:pt modelId="{9B4D3C05-33E5-4D6F-96FE-4D2A05D2F595}" type="pres">
      <dgm:prSet presAssocID="{36605581-94EC-4116-824B-4CB18BCED266}" presName="dotArrow5" presStyleLbl="alignNode1" presStyleIdx="14" presStyleCnt="17"/>
      <dgm:spPr/>
    </dgm:pt>
    <dgm:pt modelId="{0D04636D-0AC6-4330-869D-475BB3593204}" type="pres">
      <dgm:prSet presAssocID="{36605581-94EC-4116-824B-4CB18BCED266}" presName="dotArrow6" presStyleLbl="alignNode1" presStyleIdx="15" presStyleCnt="17"/>
      <dgm:spPr/>
    </dgm:pt>
    <dgm:pt modelId="{DF53A2A1-EB1A-40EB-A8DA-BA1E2A346127}" type="pres">
      <dgm:prSet presAssocID="{36605581-94EC-4116-824B-4CB18BCED266}" presName="dotArrow7" presStyleLbl="alignNode1" presStyleIdx="16" presStyleCnt="17"/>
      <dgm:spPr/>
    </dgm:pt>
    <dgm:pt modelId="{CA0A7E27-CDD3-4A88-BCB9-839AC7AD2FC8}" type="pres">
      <dgm:prSet presAssocID="{94A732B3-E4E9-41A7-8C4E-2EE39CD15736}" presName="parTx1" presStyleLbl="node1" presStyleIdx="0" presStyleCnt="6"/>
      <dgm:spPr/>
      <dgm:t>
        <a:bodyPr/>
        <a:lstStyle/>
        <a:p>
          <a:endParaRPr lang="it-IT"/>
        </a:p>
      </dgm:t>
    </dgm:pt>
    <dgm:pt modelId="{B482676E-7F09-4F39-8AD0-97DE50C29CED}" type="pres">
      <dgm:prSet presAssocID="{F3386EA0-3806-4EB5-B22F-3A6E9C8EF1B5}" presName="picture1" presStyleCnt="0"/>
      <dgm:spPr/>
    </dgm:pt>
    <dgm:pt modelId="{60FC6494-D269-427D-8CD9-773172288188}" type="pres">
      <dgm:prSet presAssocID="{F3386EA0-3806-4EB5-B22F-3A6E9C8EF1B5}" presName="imageRepeatNode" presStyleLbl="fgImgPlace1" presStyleIdx="0" presStyleCnt="6"/>
      <dgm:spPr/>
      <dgm:t>
        <a:bodyPr/>
        <a:lstStyle/>
        <a:p>
          <a:endParaRPr lang="it-IT"/>
        </a:p>
      </dgm:t>
    </dgm:pt>
    <dgm:pt modelId="{80C625A2-A4ED-48E2-92DA-09D9E552F2CD}" type="pres">
      <dgm:prSet presAssocID="{6DC8DE60-F6B8-406A-8FAE-4E33680845B7}" presName="parTx2" presStyleLbl="node1" presStyleIdx="1" presStyleCnt="6"/>
      <dgm:spPr/>
      <dgm:t>
        <a:bodyPr/>
        <a:lstStyle/>
        <a:p>
          <a:endParaRPr lang="it-IT"/>
        </a:p>
      </dgm:t>
    </dgm:pt>
    <dgm:pt modelId="{42AE8CD5-902C-4C3E-995C-848E0077AB06}" type="pres">
      <dgm:prSet presAssocID="{9CE95CD1-BB2B-4546-A937-DE915FF92A28}" presName="picture2" presStyleCnt="0"/>
      <dgm:spPr/>
    </dgm:pt>
    <dgm:pt modelId="{F127FFEA-A9D4-4666-91CF-702F3C95E3CD}" type="pres">
      <dgm:prSet presAssocID="{9CE95CD1-BB2B-4546-A937-DE915FF92A28}" presName="imageRepeatNode" presStyleLbl="fgImgPlace1" presStyleIdx="1" presStyleCnt="6"/>
      <dgm:spPr/>
      <dgm:t>
        <a:bodyPr/>
        <a:lstStyle/>
        <a:p>
          <a:endParaRPr lang="it-IT"/>
        </a:p>
      </dgm:t>
    </dgm:pt>
    <dgm:pt modelId="{5B8C2CA8-84BB-417A-BC51-180B1332F11C}" type="pres">
      <dgm:prSet presAssocID="{50984BC8-2032-4D5D-B2AB-DA4B7D839502}" presName="parTx3" presStyleLbl="node1" presStyleIdx="2" presStyleCnt="6"/>
      <dgm:spPr/>
      <dgm:t>
        <a:bodyPr/>
        <a:lstStyle/>
        <a:p>
          <a:endParaRPr lang="it-IT"/>
        </a:p>
      </dgm:t>
    </dgm:pt>
    <dgm:pt modelId="{EA26DFDE-0253-4BAB-922D-E4BDAB564F12}" type="pres">
      <dgm:prSet presAssocID="{D456F621-24F9-45B5-87A3-12FAC69A0FDD}" presName="picture3" presStyleCnt="0"/>
      <dgm:spPr/>
    </dgm:pt>
    <dgm:pt modelId="{5DA3F920-5B5F-48E1-8718-E067EB7770CC}" type="pres">
      <dgm:prSet presAssocID="{D456F621-24F9-45B5-87A3-12FAC69A0FDD}" presName="imageRepeatNode" presStyleLbl="fgImgPlace1" presStyleIdx="2" presStyleCnt="6"/>
      <dgm:spPr/>
      <dgm:t>
        <a:bodyPr/>
        <a:lstStyle/>
        <a:p>
          <a:endParaRPr lang="it-IT"/>
        </a:p>
      </dgm:t>
    </dgm:pt>
    <dgm:pt modelId="{15CF8414-845D-4169-A823-1C608AF6150F}" type="pres">
      <dgm:prSet presAssocID="{3DF6DEF6-CB51-4F57-A0F5-8E26FD09039C}" presName="parTx4" presStyleLbl="node1" presStyleIdx="3" presStyleCnt="6"/>
      <dgm:spPr/>
      <dgm:t>
        <a:bodyPr/>
        <a:lstStyle/>
        <a:p>
          <a:endParaRPr lang="it-IT"/>
        </a:p>
      </dgm:t>
    </dgm:pt>
    <dgm:pt modelId="{E4037C54-7243-4E7C-A7BD-F8507311B506}" type="pres">
      <dgm:prSet presAssocID="{5B6A7690-6F5D-41B1-A0BE-52D2FAD04ED4}" presName="picture4" presStyleCnt="0"/>
      <dgm:spPr/>
    </dgm:pt>
    <dgm:pt modelId="{C0E729D4-A766-442C-8E3B-14C9DEC0906A}" type="pres">
      <dgm:prSet presAssocID="{5B6A7690-6F5D-41B1-A0BE-52D2FAD04ED4}" presName="imageRepeatNode" presStyleLbl="fgImgPlace1" presStyleIdx="3" presStyleCnt="6"/>
      <dgm:spPr/>
      <dgm:t>
        <a:bodyPr/>
        <a:lstStyle/>
        <a:p>
          <a:endParaRPr lang="it-IT"/>
        </a:p>
      </dgm:t>
    </dgm:pt>
    <dgm:pt modelId="{31768BEA-2ACE-4574-A619-4133013EB504}" type="pres">
      <dgm:prSet presAssocID="{BA549F4F-F801-450D-9AED-A793E0A74207}" presName="parTx5" presStyleLbl="node1" presStyleIdx="4" presStyleCnt="6"/>
      <dgm:spPr/>
      <dgm:t>
        <a:bodyPr/>
        <a:lstStyle/>
        <a:p>
          <a:endParaRPr lang="it-IT"/>
        </a:p>
      </dgm:t>
    </dgm:pt>
    <dgm:pt modelId="{C906086F-8037-4F22-8643-7E1CF812D587}" type="pres">
      <dgm:prSet presAssocID="{B5338C3F-3FCA-40A0-9132-DB78C604A2BD}" presName="picture5" presStyleCnt="0"/>
      <dgm:spPr/>
    </dgm:pt>
    <dgm:pt modelId="{217D4958-6AA0-4E20-AEEC-D2A4813CA9AC}" type="pres">
      <dgm:prSet presAssocID="{B5338C3F-3FCA-40A0-9132-DB78C604A2BD}" presName="imageRepeatNode" presStyleLbl="fgImgPlace1" presStyleIdx="4" presStyleCnt="6"/>
      <dgm:spPr/>
      <dgm:t>
        <a:bodyPr/>
        <a:lstStyle/>
        <a:p>
          <a:endParaRPr lang="it-IT"/>
        </a:p>
      </dgm:t>
    </dgm:pt>
    <dgm:pt modelId="{A9D2BB99-7A73-40E6-9A88-ADD963A9EBF8}" type="pres">
      <dgm:prSet presAssocID="{2B1FD672-6F6E-4B4F-A4B6-2236B83715AD}" presName="parTx6" presStyleLbl="node1" presStyleIdx="5" presStyleCnt="6"/>
      <dgm:spPr/>
      <dgm:t>
        <a:bodyPr/>
        <a:lstStyle/>
        <a:p>
          <a:endParaRPr lang="it-IT"/>
        </a:p>
      </dgm:t>
    </dgm:pt>
    <dgm:pt modelId="{3ACB6D4A-2E0E-4EE1-97F2-BC379E01E9D8}" type="pres">
      <dgm:prSet presAssocID="{6D588B86-BF9E-494C-B174-4FEABC0FD5BE}" presName="picture6" presStyleCnt="0"/>
      <dgm:spPr/>
    </dgm:pt>
    <dgm:pt modelId="{74BA9D1E-EF2A-4532-B49C-B0E069F46E91}" type="pres">
      <dgm:prSet presAssocID="{6D588B86-BF9E-494C-B174-4FEABC0FD5BE}" presName="imageRepeatNode" presStyleLbl="fgImgPlace1" presStyleIdx="5" presStyleCnt="6"/>
      <dgm:spPr/>
      <dgm:t>
        <a:bodyPr/>
        <a:lstStyle/>
        <a:p>
          <a:endParaRPr lang="it-IT"/>
        </a:p>
      </dgm:t>
    </dgm:pt>
  </dgm:ptLst>
  <dgm:cxnLst>
    <dgm:cxn modelId="{2CCA27CF-E31A-493A-A69D-00C988194D56}" type="presOf" srcId="{5B6A7690-6F5D-41B1-A0BE-52D2FAD04ED4}" destId="{C0E729D4-A766-442C-8E3B-14C9DEC0906A}" srcOrd="0" destOrd="0" presId="urn:microsoft.com/office/officeart/2008/layout/AscendingPictureAccentProcess"/>
    <dgm:cxn modelId="{62B9EE4A-95BC-4725-B86C-EA51B7FFC9ED}" type="presOf" srcId="{B5338C3F-3FCA-40A0-9132-DB78C604A2BD}" destId="{217D4958-6AA0-4E20-AEEC-D2A4813CA9AC}" srcOrd="0" destOrd="0" presId="urn:microsoft.com/office/officeart/2008/layout/AscendingPictureAccentProcess"/>
    <dgm:cxn modelId="{30CCDD65-837C-4CF7-A363-7A8F388D821A}" srcId="{36605581-94EC-4116-824B-4CB18BCED266}" destId="{6DC8DE60-F6B8-406A-8FAE-4E33680845B7}" srcOrd="1" destOrd="0" parTransId="{BD9DEB75-9DFE-4349-BB05-12F9E2BA3232}" sibTransId="{9CE95CD1-BB2B-4546-A937-DE915FF92A28}"/>
    <dgm:cxn modelId="{94983152-4395-4565-8490-C27DCC6645B9}" srcId="{36605581-94EC-4116-824B-4CB18BCED266}" destId="{2B1FD672-6F6E-4B4F-A4B6-2236B83715AD}" srcOrd="5" destOrd="0" parTransId="{2BF7E00F-D075-4009-8DD3-EE448390A079}" sibTransId="{6D588B86-BF9E-494C-B174-4FEABC0FD5BE}"/>
    <dgm:cxn modelId="{5C91CE9E-E70E-498C-8B34-019F480920A8}" srcId="{36605581-94EC-4116-824B-4CB18BCED266}" destId="{50984BC8-2032-4D5D-B2AB-DA4B7D839502}" srcOrd="2" destOrd="0" parTransId="{7CF0C53C-DC47-45D1-A029-5E182C6298F5}" sibTransId="{D456F621-24F9-45B5-87A3-12FAC69A0FDD}"/>
    <dgm:cxn modelId="{A084A3ED-BA8D-4ACE-B2A6-FEA091B075DD}" type="presOf" srcId="{6D588B86-BF9E-494C-B174-4FEABC0FD5BE}" destId="{74BA9D1E-EF2A-4532-B49C-B0E069F46E91}" srcOrd="0" destOrd="0" presId="urn:microsoft.com/office/officeart/2008/layout/AscendingPictureAccentProcess"/>
    <dgm:cxn modelId="{93BD97CA-48AA-424F-8433-2BCDEF2B0764}" type="presOf" srcId="{3DF6DEF6-CB51-4F57-A0F5-8E26FD09039C}" destId="{15CF8414-845D-4169-A823-1C608AF6150F}" srcOrd="0" destOrd="0" presId="urn:microsoft.com/office/officeart/2008/layout/AscendingPictureAccentProcess"/>
    <dgm:cxn modelId="{D69BC226-3DFC-4DC6-9F53-12F2871EDB2F}" srcId="{36605581-94EC-4116-824B-4CB18BCED266}" destId="{3DF6DEF6-CB51-4F57-A0F5-8E26FD09039C}" srcOrd="3" destOrd="0" parTransId="{317D6F2B-06A2-4CB0-A427-082A4E374289}" sibTransId="{5B6A7690-6F5D-41B1-A0BE-52D2FAD04ED4}"/>
    <dgm:cxn modelId="{52D26C10-6034-462B-A6F2-99A9BB83BB92}" type="presOf" srcId="{6DC8DE60-F6B8-406A-8FAE-4E33680845B7}" destId="{80C625A2-A4ED-48E2-92DA-09D9E552F2CD}" srcOrd="0" destOrd="0" presId="urn:microsoft.com/office/officeart/2008/layout/AscendingPictureAccentProcess"/>
    <dgm:cxn modelId="{2930D976-8457-431E-B9F2-C3038DA67C21}" type="presOf" srcId="{2B1FD672-6F6E-4B4F-A4B6-2236B83715AD}" destId="{A9D2BB99-7A73-40E6-9A88-ADD963A9EBF8}" srcOrd="0" destOrd="0" presId="urn:microsoft.com/office/officeart/2008/layout/AscendingPictureAccentProcess"/>
    <dgm:cxn modelId="{FF869C9A-27B1-4842-9AAC-401BA0D63779}" type="presOf" srcId="{50984BC8-2032-4D5D-B2AB-DA4B7D839502}" destId="{5B8C2CA8-84BB-417A-BC51-180B1332F11C}" srcOrd="0" destOrd="0" presId="urn:microsoft.com/office/officeart/2008/layout/AscendingPictureAccentProcess"/>
    <dgm:cxn modelId="{32A7B7D4-BDD2-481A-A7C2-C1E4E96B8F57}" type="presOf" srcId="{F3386EA0-3806-4EB5-B22F-3A6E9C8EF1B5}" destId="{60FC6494-D269-427D-8CD9-773172288188}" srcOrd="0" destOrd="0" presId="urn:microsoft.com/office/officeart/2008/layout/AscendingPictureAccentProcess"/>
    <dgm:cxn modelId="{3732D6DB-6E8F-418B-8180-49452F8E9400}" type="presOf" srcId="{BA549F4F-F801-450D-9AED-A793E0A74207}" destId="{31768BEA-2ACE-4574-A619-4133013EB504}" srcOrd="0" destOrd="0" presId="urn:microsoft.com/office/officeart/2008/layout/AscendingPictureAccentProcess"/>
    <dgm:cxn modelId="{E2106441-AB2A-4700-854B-CA3EFDDA582F}" type="presOf" srcId="{36605581-94EC-4116-824B-4CB18BCED266}" destId="{C66B6EEF-32C3-4DB5-BC31-943BC2BE756D}" srcOrd="0" destOrd="0" presId="urn:microsoft.com/office/officeart/2008/layout/AscendingPictureAccentProcess"/>
    <dgm:cxn modelId="{5F2B63B0-D4E5-43B3-BA51-9DABE455939C}" type="presOf" srcId="{94A732B3-E4E9-41A7-8C4E-2EE39CD15736}" destId="{CA0A7E27-CDD3-4A88-BCB9-839AC7AD2FC8}" srcOrd="0" destOrd="0" presId="urn:microsoft.com/office/officeart/2008/layout/AscendingPictureAccentProcess"/>
    <dgm:cxn modelId="{392DFDE7-52EA-4C95-8BF8-DCD6A577FD28}" type="presOf" srcId="{D456F621-24F9-45B5-87A3-12FAC69A0FDD}" destId="{5DA3F920-5B5F-48E1-8718-E067EB7770CC}" srcOrd="0" destOrd="0" presId="urn:microsoft.com/office/officeart/2008/layout/AscendingPictureAccentProcess"/>
    <dgm:cxn modelId="{E5C4DFB4-136A-4151-A11E-C697E278E346}" srcId="{36605581-94EC-4116-824B-4CB18BCED266}" destId="{94A732B3-E4E9-41A7-8C4E-2EE39CD15736}" srcOrd="0" destOrd="0" parTransId="{82047846-878F-48B6-BB24-42A12C136518}" sibTransId="{F3386EA0-3806-4EB5-B22F-3A6E9C8EF1B5}"/>
    <dgm:cxn modelId="{D8D64387-C63B-4764-9D26-F5DA9B5E8929}" type="presOf" srcId="{9CE95CD1-BB2B-4546-A937-DE915FF92A28}" destId="{F127FFEA-A9D4-4666-91CF-702F3C95E3CD}" srcOrd="0" destOrd="0" presId="urn:microsoft.com/office/officeart/2008/layout/AscendingPictureAccentProcess"/>
    <dgm:cxn modelId="{676457D0-DE10-4C41-9133-90220A705CD2}" srcId="{36605581-94EC-4116-824B-4CB18BCED266}" destId="{BA549F4F-F801-450D-9AED-A793E0A74207}" srcOrd="4" destOrd="0" parTransId="{FEE5063C-EF57-4AE2-9AB6-6D1508E3BBBF}" sibTransId="{B5338C3F-3FCA-40A0-9132-DB78C604A2BD}"/>
    <dgm:cxn modelId="{3A04D8DE-9FA1-4D97-9AD4-90589F17A34D}" type="presParOf" srcId="{C66B6EEF-32C3-4DB5-BC31-943BC2BE756D}" destId="{93889484-2C59-4A7C-9439-18318623AB89}" srcOrd="0" destOrd="0" presId="urn:microsoft.com/office/officeart/2008/layout/AscendingPictureAccentProcess"/>
    <dgm:cxn modelId="{FC2CAD22-C75F-4619-AE39-4E2371FF0ADF}" type="presParOf" srcId="{C66B6EEF-32C3-4DB5-BC31-943BC2BE756D}" destId="{43AC702C-ACA8-48C2-BB1F-EC859B384ABE}" srcOrd="1" destOrd="0" presId="urn:microsoft.com/office/officeart/2008/layout/AscendingPictureAccentProcess"/>
    <dgm:cxn modelId="{0D00986B-A2E5-42F9-9F6D-C857C73A0240}" type="presParOf" srcId="{C66B6EEF-32C3-4DB5-BC31-943BC2BE756D}" destId="{5AE78E30-E838-4C01-A3B5-405440BAFD92}" srcOrd="2" destOrd="0" presId="urn:microsoft.com/office/officeart/2008/layout/AscendingPictureAccentProcess"/>
    <dgm:cxn modelId="{79EC1B4A-35E3-4880-8AA9-6FD752B5E533}" type="presParOf" srcId="{C66B6EEF-32C3-4DB5-BC31-943BC2BE756D}" destId="{45086208-042B-46EB-9048-D834F6A217D9}" srcOrd="3" destOrd="0" presId="urn:microsoft.com/office/officeart/2008/layout/AscendingPictureAccentProcess"/>
    <dgm:cxn modelId="{EBFAA765-EDD9-40EB-B2BB-864AD82FB03A}" type="presParOf" srcId="{C66B6EEF-32C3-4DB5-BC31-943BC2BE756D}" destId="{C27CE976-C74C-4E81-AD8A-B1B34D8A2F18}" srcOrd="4" destOrd="0" presId="urn:microsoft.com/office/officeart/2008/layout/AscendingPictureAccentProcess"/>
    <dgm:cxn modelId="{53587B92-3E99-44BD-8962-C85D3A83031F}" type="presParOf" srcId="{C66B6EEF-32C3-4DB5-BC31-943BC2BE756D}" destId="{EB03FD79-3801-4A8D-BD3E-0769067A4B43}" srcOrd="5" destOrd="0" presId="urn:microsoft.com/office/officeart/2008/layout/AscendingPictureAccentProcess"/>
    <dgm:cxn modelId="{341FFCFA-0C38-483C-A368-FCD4925445E4}" type="presParOf" srcId="{C66B6EEF-32C3-4DB5-BC31-943BC2BE756D}" destId="{7836B1FF-4B8D-4A42-992B-2CF224F5C991}" srcOrd="6" destOrd="0" presId="urn:microsoft.com/office/officeart/2008/layout/AscendingPictureAccentProcess"/>
    <dgm:cxn modelId="{12E9A78F-08BF-4EAF-829C-53D4798DF0E1}" type="presParOf" srcId="{C66B6EEF-32C3-4DB5-BC31-943BC2BE756D}" destId="{14AF23F2-1BF2-4F3D-A248-22C9EFCB8A70}" srcOrd="7" destOrd="0" presId="urn:microsoft.com/office/officeart/2008/layout/AscendingPictureAccentProcess"/>
    <dgm:cxn modelId="{8649A472-D68C-42FA-BF6D-A6B2308C2934}" type="presParOf" srcId="{C66B6EEF-32C3-4DB5-BC31-943BC2BE756D}" destId="{A9C720A7-3784-47EA-8BE3-E2BABDFBB35C}" srcOrd="8" destOrd="0" presId="urn:microsoft.com/office/officeart/2008/layout/AscendingPictureAccentProcess"/>
    <dgm:cxn modelId="{F425D59E-090D-4128-830B-681E0FAB574E}" type="presParOf" srcId="{C66B6EEF-32C3-4DB5-BC31-943BC2BE756D}" destId="{4ED94D94-2B6E-4282-87E3-D33AC5D580BD}" srcOrd="9" destOrd="0" presId="urn:microsoft.com/office/officeart/2008/layout/AscendingPictureAccentProcess"/>
    <dgm:cxn modelId="{1C6025CD-5659-4253-9981-52EC8C09BE3D}" type="presParOf" srcId="{C66B6EEF-32C3-4DB5-BC31-943BC2BE756D}" destId="{AD9B2A69-F730-4A34-BAB3-50D8AFFCB94B}" srcOrd="10" destOrd="0" presId="urn:microsoft.com/office/officeart/2008/layout/AscendingPictureAccentProcess"/>
    <dgm:cxn modelId="{659DC354-F46E-4CA4-9B13-ED6EFB066405}" type="presParOf" srcId="{C66B6EEF-32C3-4DB5-BC31-943BC2BE756D}" destId="{502B8E1E-D7DE-477C-A972-E1BD80F9AAC2}" srcOrd="11" destOrd="0" presId="urn:microsoft.com/office/officeart/2008/layout/AscendingPictureAccentProcess"/>
    <dgm:cxn modelId="{9695B92E-A9EC-4167-B92A-2456EB476F15}" type="presParOf" srcId="{C66B6EEF-32C3-4DB5-BC31-943BC2BE756D}" destId="{66C99B13-A6CB-4083-835B-580AC486E74B}" srcOrd="12" destOrd="0" presId="urn:microsoft.com/office/officeart/2008/layout/AscendingPictureAccentProcess"/>
    <dgm:cxn modelId="{5A2A307C-7A74-4125-85B5-77542EEEAF0D}" type="presParOf" srcId="{C66B6EEF-32C3-4DB5-BC31-943BC2BE756D}" destId="{57793032-AE94-4EA5-AB36-B91BF3706297}" srcOrd="13" destOrd="0" presId="urn:microsoft.com/office/officeart/2008/layout/AscendingPictureAccentProcess"/>
    <dgm:cxn modelId="{C44A8DD4-1B81-4F9E-9072-C4CF02595B74}" type="presParOf" srcId="{C66B6EEF-32C3-4DB5-BC31-943BC2BE756D}" destId="{9B4D3C05-33E5-4D6F-96FE-4D2A05D2F595}" srcOrd="14" destOrd="0" presId="urn:microsoft.com/office/officeart/2008/layout/AscendingPictureAccentProcess"/>
    <dgm:cxn modelId="{ABCA791D-F670-403E-B39F-6B14DF3FD05F}" type="presParOf" srcId="{C66B6EEF-32C3-4DB5-BC31-943BC2BE756D}" destId="{0D04636D-0AC6-4330-869D-475BB3593204}" srcOrd="15" destOrd="0" presId="urn:microsoft.com/office/officeart/2008/layout/AscendingPictureAccentProcess"/>
    <dgm:cxn modelId="{1FD75E8C-F163-49EA-A39F-5EAF3C0A45C7}" type="presParOf" srcId="{C66B6EEF-32C3-4DB5-BC31-943BC2BE756D}" destId="{DF53A2A1-EB1A-40EB-A8DA-BA1E2A346127}" srcOrd="16" destOrd="0" presId="urn:microsoft.com/office/officeart/2008/layout/AscendingPictureAccentProcess"/>
    <dgm:cxn modelId="{C1887AAD-E990-4956-846A-BFE74FDB8659}" type="presParOf" srcId="{C66B6EEF-32C3-4DB5-BC31-943BC2BE756D}" destId="{CA0A7E27-CDD3-4A88-BCB9-839AC7AD2FC8}" srcOrd="17" destOrd="0" presId="urn:microsoft.com/office/officeart/2008/layout/AscendingPictureAccentProcess"/>
    <dgm:cxn modelId="{5328829A-8696-4AE5-9334-DE5D26F9BA66}" type="presParOf" srcId="{C66B6EEF-32C3-4DB5-BC31-943BC2BE756D}" destId="{B482676E-7F09-4F39-8AD0-97DE50C29CED}" srcOrd="18" destOrd="0" presId="urn:microsoft.com/office/officeart/2008/layout/AscendingPictureAccentProcess"/>
    <dgm:cxn modelId="{98FFEB31-D6C6-41D5-8033-A79477440EB4}" type="presParOf" srcId="{B482676E-7F09-4F39-8AD0-97DE50C29CED}" destId="{60FC6494-D269-427D-8CD9-773172288188}" srcOrd="0" destOrd="0" presId="urn:microsoft.com/office/officeart/2008/layout/AscendingPictureAccentProcess"/>
    <dgm:cxn modelId="{9CCD3227-87A0-4B5C-BB9A-1BCFECADC346}" type="presParOf" srcId="{C66B6EEF-32C3-4DB5-BC31-943BC2BE756D}" destId="{80C625A2-A4ED-48E2-92DA-09D9E552F2CD}" srcOrd="19" destOrd="0" presId="urn:microsoft.com/office/officeart/2008/layout/AscendingPictureAccentProcess"/>
    <dgm:cxn modelId="{35B597AF-DC7C-4A6C-924A-9FEB4B38764A}" type="presParOf" srcId="{C66B6EEF-32C3-4DB5-BC31-943BC2BE756D}" destId="{42AE8CD5-902C-4C3E-995C-848E0077AB06}" srcOrd="20" destOrd="0" presId="urn:microsoft.com/office/officeart/2008/layout/AscendingPictureAccentProcess"/>
    <dgm:cxn modelId="{D8B6400B-182E-4776-8B9D-EEAE8A7E3E3B}" type="presParOf" srcId="{42AE8CD5-902C-4C3E-995C-848E0077AB06}" destId="{F127FFEA-A9D4-4666-91CF-702F3C95E3CD}" srcOrd="0" destOrd="0" presId="urn:microsoft.com/office/officeart/2008/layout/AscendingPictureAccentProcess"/>
    <dgm:cxn modelId="{B8880805-0785-400E-8F36-6FE394E73D5D}" type="presParOf" srcId="{C66B6EEF-32C3-4DB5-BC31-943BC2BE756D}" destId="{5B8C2CA8-84BB-417A-BC51-180B1332F11C}" srcOrd="21" destOrd="0" presId="urn:microsoft.com/office/officeart/2008/layout/AscendingPictureAccentProcess"/>
    <dgm:cxn modelId="{11C85D21-C4FF-4C80-BBD7-F4C1920DE822}" type="presParOf" srcId="{C66B6EEF-32C3-4DB5-BC31-943BC2BE756D}" destId="{EA26DFDE-0253-4BAB-922D-E4BDAB564F12}" srcOrd="22" destOrd="0" presId="urn:microsoft.com/office/officeart/2008/layout/AscendingPictureAccentProcess"/>
    <dgm:cxn modelId="{EA675611-5C44-4825-A047-3433168CC505}" type="presParOf" srcId="{EA26DFDE-0253-4BAB-922D-E4BDAB564F12}" destId="{5DA3F920-5B5F-48E1-8718-E067EB7770CC}" srcOrd="0" destOrd="0" presId="urn:microsoft.com/office/officeart/2008/layout/AscendingPictureAccentProcess"/>
    <dgm:cxn modelId="{FE876A41-04B6-416A-8BE9-5DDC723B78E0}" type="presParOf" srcId="{C66B6EEF-32C3-4DB5-BC31-943BC2BE756D}" destId="{15CF8414-845D-4169-A823-1C608AF6150F}" srcOrd="23" destOrd="0" presId="urn:microsoft.com/office/officeart/2008/layout/AscendingPictureAccentProcess"/>
    <dgm:cxn modelId="{B1C4E986-94D8-45D0-B5AB-E198233B69AA}" type="presParOf" srcId="{C66B6EEF-32C3-4DB5-BC31-943BC2BE756D}" destId="{E4037C54-7243-4E7C-A7BD-F8507311B506}" srcOrd="24" destOrd="0" presId="urn:microsoft.com/office/officeart/2008/layout/AscendingPictureAccentProcess"/>
    <dgm:cxn modelId="{872014F5-999D-4AD8-8B16-22E83D994287}" type="presParOf" srcId="{E4037C54-7243-4E7C-A7BD-F8507311B506}" destId="{C0E729D4-A766-442C-8E3B-14C9DEC0906A}" srcOrd="0" destOrd="0" presId="urn:microsoft.com/office/officeart/2008/layout/AscendingPictureAccentProcess"/>
    <dgm:cxn modelId="{1DB29588-0E52-4130-961B-92D17AB6AEFA}" type="presParOf" srcId="{C66B6EEF-32C3-4DB5-BC31-943BC2BE756D}" destId="{31768BEA-2ACE-4574-A619-4133013EB504}" srcOrd="25" destOrd="0" presId="urn:microsoft.com/office/officeart/2008/layout/AscendingPictureAccentProcess"/>
    <dgm:cxn modelId="{6360CD9C-A558-4700-A4F6-49B88E7087CE}" type="presParOf" srcId="{C66B6EEF-32C3-4DB5-BC31-943BC2BE756D}" destId="{C906086F-8037-4F22-8643-7E1CF812D587}" srcOrd="26" destOrd="0" presId="urn:microsoft.com/office/officeart/2008/layout/AscendingPictureAccentProcess"/>
    <dgm:cxn modelId="{F618DF3C-9088-418D-9C34-ABF147676DF2}" type="presParOf" srcId="{C906086F-8037-4F22-8643-7E1CF812D587}" destId="{217D4958-6AA0-4E20-AEEC-D2A4813CA9AC}" srcOrd="0" destOrd="0" presId="urn:microsoft.com/office/officeart/2008/layout/AscendingPictureAccentProcess"/>
    <dgm:cxn modelId="{34E64F2E-974B-4141-B477-D48DC3AC6BCC}" type="presParOf" srcId="{C66B6EEF-32C3-4DB5-BC31-943BC2BE756D}" destId="{A9D2BB99-7A73-40E6-9A88-ADD963A9EBF8}" srcOrd="27" destOrd="0" presId="urn:microsoft.com/office/officeart/2008/layout/AscendingPictureAccentProcess"/>
    <dgm:cxn modelId="{0192A24B-0854-44CE-AAF9-B30BA02D180C}" type="presParOf" srcId="{C66B6EEF-32C3-4DB5-BC31-943BC2BE756D}" destId="{3ACB6D4A-2E0E-4EE1-97F2-BC379E01E9D8}" srcOrd="28" destOrd="0" presId="urn:microsoft.com/office/officeart/2008/layout/AscendingPictureAccentProcess"/>
    <dgm:cxn modelId="{53CC34A4-E153-4AA5-AF46-2F47C2F67D60}" type="presParOf" srcId="{3ACB6D4A-2E0E-4EE1-97F2-BC379E01E9D8}" destId="{74BA9D1E-EF2A-4532-B49C-B0E069F46E91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CE76C3-2317-45A9-A784-26CB23428C70}" type="doc">
      <dgm:prSet loTypeId="urn:microsoft.com/office/officeart/2005/8/layout/chevron2" loCatId="process" qsTypeId="urn:microsoft.com/office/officeart/2005/8/quickstyle/3d5" qsCatId="3D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6E20BC68-0630-4295-828C-BB6FFFD023AB}" type="pres">
      <dgm:prSet presAssocID="{06CE76C3-2317-45A9-A784-26CB23428C7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</dgm:ptLst>
  <dgm:cxnLst>
    <dgm:cxn modelId="{17CF6671-B8A3-4119-B6A9-73D4267BC3BC}" type="presOf" srcId="{06CE76C3-2317-45A9-A784-26CB23428C70}" destId="{6E20BC68-0630-4295-828C-BB6FFFD023AB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CE76C3-2317-45A9-A784-26CB23428C70}" type="doc">
      <dgm:prSet loTypeId="urn:microsoft.com/office/officeart/2005/8/layout/chevron2" loCatId="process" qsTypeId="urn:microsoft.com/office/officeart/2005/8/quickstyle/3d5" qsCatId="3D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6E20BC68-0630-4295-828C-BB6FFFD023AB}" type="pres">
      <dgm:prSet presAssocID="{06CE76C3-2317-45A9-A784-26CB23428C7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</dgm:ptLst>
  <dgm:cxnLst>
    <dgm:cxn modelId="{593F96E8-9936-4DCB-820D-BBC83118BD8A}" type="presOf" srcId="{06CE76C3-2317-45A9-A784-26CB23428C70}" destId="{6E20BC68-0630-4295-828C-BB6FFFD023AB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B6ABA3-473F-4D5E-A257-233C07720D77}" type="doc">
      <dgm:prSet loTypeId="urn:microsoft.com/office/officeart/2005/8/layout/chevron2" loCatId="process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6671A06-261D-4A64-BED5-B5A36492FF51}">
      <dgm:prSet phldrT="[Testo]"/>
      <dgm:spPr/>
      <dgm:t>
        <a:bodyPr/>
        <a:lstStyle/>
        <a:p>
          <a:r>
            <a:rPr lang="it-IT" dirty="0" smtClean="0"/>
            <a:t>suoli</a:t>
          </a:r>
          <a:endParaRPr lang="it-IT" dirty="0"/>
        </a:p>
      </dgm:t>
    </dgm:pt>
    <dgm:pt modelId="{0745AA92-0C3A-4A24-AEA3-948773F4E6C0}" type="parTrans" cxnId="{0546B1D7-EDDA-4350-955F-B331A7BCFB10}">
      <dgm:prSet/>
      <dgm:spPr/>
      <dgm:t>
        <a:bodyPr/>
        <a:lstStyle/>
        <a:p>
          <a:endParaRPr lang="it-IT"/>
        </a:p>
      </dgm:t>
    </dgm:pt>
    <dgm:pt modelId="{13618EF4-A373-4B43-9159-BE2BD0D20597}" type="sibTrans" cxnId="{0546B1D7-EDDA-4350-955F-B331A7BCFB10}">
      <dgm:prSet/>
      <dgm:spPr/>
      <dgm:t>
        <a:bodyPr/>
        <a:lstStyle/>
        <a:p>
          <a:endParaRPr lang="it-IT"/>
        </a:p>
      </dgm:t>
    </dgm:pt>
    <dgm:pt modelId="{78DA0F4E-AE63-4059-8883-2B70CE702093}">
      <dgm:prSet phldrT="[Testo]"/>
      <dgm:spPr/>
      <dgm:t>
        <a:bodyPr/>
        <a:lstStyle/>
        <a:p>
          <a:r>
            <a:rPr lang="it-IT" dirty="0" smtClean="0"/>
            <a:t>Uso dei suoli</a:t>
          </a:r>
          <a:endParaRPr lang="it-IT" dirty="0"/>
        </a:p>
      </dgm:t>
    </dgm:pt>
    <dgm:pt modelId="{DCCF5B30-E420-47D7-A6E5-5A499F3FCEA9}" type="parTrans" cxnId="{86CB6E64-8EA3-4D17-8750-C3FA000F541B}">
      <dgm:prSet/>
      <dgm:spPr/>
      <dgm:t>
        <a:bodyPr/>
        <a:lstStyle/>
        <a:p>
          <a:endParaRPr lang="it-IT"/>
        </a:p>
      </dgm:t>
    </dgm:pt>
    <dgm:pt modelId="{D1ED5FAC-E9BC-46DB-AAA6-37EA7E9ECF3F}" type="sibTrans" cxnId="{86CB6E64-8EA3-4D17-8750-C3FA000F541B}">
      <dgm:prSet/>
      <dgm:spPr/>
      <dgm:t>
        <a:bodyPr/>
        <a:lstStyle/>
        <a:p>
          <a:endParaRPr lang="it-IT"/>
        </a:p>
      </dgm:t>
    </dgm:pt>
    <dgm:pt modelId="{BFF411D1-B0F2-4BB3-9D60-2B7E78960584}">
      <dgm:prSet phldrT="[Testo]" phldr="1"/>
      <dgm:spPr/>
      <dgm:t>
        <a:bodyPr/>
        <a:lstStyle/>
        <a:p>
          <a:endParaRPr lang="it-IT"/>
        </a:p>
      </dgm:t>
    </dgm:pt>
    <dgm:pt modelId="{FCFBBAE5-B99F-4BD0-A2C3-BFF1F10F90A8}" type="parTrans" cxnId="{42BD6FC7-787C-4F1D-9C61-73AD6142BBCC}">
      <dgm:prSet/>
      <dgm:spPr/>
      <dgm:t>
        <a:bodyPr/>
        <a:lstStyle/>
        <a:p>
          <a:endParaRPr lang="it-IT"/>
        </a:p>
      </dgm:t>
    </dgm:pt>
    <dgm:pt modelId="{D62C5E4F-3052-421C-9AFE-9B04FF60E736}" type="sibTrans" cxnId="{42BD6FC7-787C-4F1D-9C61-73AD6142BBCC}">
      <dgm:prSet/>
      <dgm:spPr/>
      <dgm:t>
        <a:bodyPr/>
        <a:lstStyle/>
        <a:p>
          <a:endParaRPr lang="it-IT"/>
        </a:p>
      </dgm:t>
    </dgm:pt>
    <dgm:pt modelId="{1E62A2C5-2277-4BE9-922B-1DB6C889BA95}">
      <dgm:prSet phldrT="[Testo]"/>
      <dgm:spPr/>
      <dgm:t>
        <a:bodyPr/>
        <a:lstStyle/>
        <a:p>
          <a:r>
            <a:rPr lang="it-IT" dirty="0" smtClean="0"/>
            <a:t>geologia</a:t>
          </a:r>
          <a:endParaRPr lang="it-IT" dirty="0"/>
        </a:p>
      </dgm:t>
    </dgm:pt>
    <dgm:pt modelId="{91DA7671-4632-4421-8DBE-E6B7F32E7BC0}" type="parTrans" cxnId="{FD25E147-82F3-4AA8-AD85-C688B74FE907}">
      <dgm:prSet/>
      <dgm:spPr/>
      <dgm:t>
        <a:bodyPr/>
        <a:lstStyle/>
        <a:p>
          <a:endParaRPr lang="it-IT"/>
        </a:p>
      </dgm:t>
    </dgm:pt>
    <dgm:pt modelId="{2F70F368-AC55-4459-9EB9-E546D64D47FF}" type="sibTrans" cxnId="{FD25E147-82F3-4AA8-AD85-C688B74FE907}">
      <dgm:prSet/>
      <dgm:spPr/>
      <dgm:t>
        <a:bodyPr/>
        <a:lstStyle/>
        <a:p>
          <a:endParaRPr lang="it-IT"/>
        </a:p>
      </dgm:t>
    </dgm:pt>
    <dgm:pt modelId="{2BD806C9-D8A1-4A9A-AEDB-397A22BCE797}">
      <dgm:prSet phldrT="[Testo]"/>
      <dgm:spPr/>
      <dgm:t>
        <a:bodyPr/>
        <a:lstStyle/>
        <a:p>
          <a:r>
            <a:rPr lang="it-IT" dirty="0" smtClean="0"/>
            <a:t>Rischi</a:t>
          </a:r>
          <a:endParaRPr lang="it-IT" dirty="0"/>
        </a:p>
      </dgm:t>
    </dgm:pt>
    <dgm:pt modelId="{C01AC5A6-965A-4D9C-8F0A-8212B6CBB31D}" type="parTrans" cxnId="{E3FABE0F-6E5C-4CA8-B76C-FCC5FF503B4A}">
      <dgm:prSet/>
      <dgm:spPr/>
      <dgm:t>
        <a:bodyPr/>
        <a:lstStyle/>
        <a:p>
          <a:endParaRPr lang="it-IT"/>
        </a:p>
      </dgm:t>
    </dgm:pt>
    <dgm:pt modelId="{70980338-688B-442D-8CCB-B484BD7E39C8}" type="sibTrans" cxnId="{E3FABE0F-6E5C-4CA8-B76C-FCC5FF503B4A}">
      <dgm:prSet/>
      <dgm:spPr/>
      <dgm:t>
        <a:bodyPr/>
        <a:lstStyle/>
        <a:p>
          <a:endParaRPr lang="it-IT"/>
        </a:p>
      </dgm:t>
    </dgm:pt>
    <dgm:pt modelId="{461C8476-56FB-417D-81CA-61FA0E5B9CA5}">
      <dgm:prSet phldrT="[Testo]"/>
      <dgm:spPr/>
      <dgm:t>
        <a:bodyPr/>
        <a:lstStyle/>
        <a:p>
          <a:r>
            <a:rPr lang="it-IT" dirty="0" smtClean="0"/>
            <a:t>Tipologia</a:t>
          </a:r>
          <a:endParaRPr lang="it-IT" dirty="0"/>
        </a:p>
      </dgm:t>
    </dgm:pt>
    <dgm:pt modelId="{E0F233CE-9AEE-4091-8AE9-ADF2158CC685}" type="parTrans" cxnId="{29A6A6FD-7342-458A-828B-A446368392A4}">
      <dgm:prSet/>
      <dgm:spPr/>
      <dgm:t>
        <a:bodyPr/>
        <a:lstStyle/>
        <a:p>
          <a:endParaRPr lang="it-IT"/>
        </a:p>
      </dgm:t>
    </dgm:pt>
    <dgm:pt modelId="{08F83672-2F7D-47F4-88F0-C0128BE04A81}" type="sibTrans" cxnId="{29A6A6FD-7342-458A-828B-A446368392A4}">
      <dgm:prSet/>
      <dgm:spPr/>
      <dgm:t>
        <a:bodyPr/>
        <a:lstStyle/>
        <a:p>
          <a:endParaRPr lang="it-IT"/>
        </a:p>
      </dgm:t>
    </dgm:pt>
    <dgm:pt modelId="{BA3B9CFF-62BC-43AB-9271-64C04320FCB3}">
      <dgm:prSet phldrT="[Testo]"/>
      <dgm:spPr/>
      <dgm:t>
        <a:bodyPr/>
        <a:lstStyle/>
        <a:p>
          <a:r>
            <a:rPr lang="it-IT" dirty="0" smtClean="0"/>
            <a:t>catasto</a:t>
          </a:r>
          <a:endParaRPr lang="it-IT" dirty="0"/>
        </a:p>
      </dgm:t>
    </dgm:pt>
    <dgm:pt modelId="{3898D597-3FE5-42DF-A293-D137F55CB611}" type="parTrans" cxnId="{76380094-B101-4340-B7C0-977EAE1E54B6}">
      <dgm:prSet/>
      <dgm:spPr/>
      <dgm:t>
        <a:bodyPr/>
        <a:lstStyle/>
        <a:p>
          <a:endParaRPr lang="it-IT"/>
        </a:p>
      </dgm:t>
    </dgm:pt>
    <dgm:pt modelId="{8B5C7127-A53B-46BB-A7BA-629D93776EE0}" type="sibTrans" cxnId="{76380094-B101-4340-B7C0-977EAE1E54B6}">
      <dgm:prSet/>
      <dgm:spPr/>
      <dgm:t>
        <a:bodyPr/>
        <a:lstStyle/>
        <a:p>
          <a:endParaRPr lang="it-IT"/>
        </a:p>
      </dgm:t>
    </dgm:pt>
    <dgm:pt modelId="{87DFD9AF-0237-4006-BE14-772346FA58BA}">
      <dgm:prSet phldrT="[Testo]"/>
      <dgm:spPr/>
      <dgm:t>
        <a:bodyPr/>
        <a:lstStyle/>
        <a:p>
          <a:r>
            <a:rPr lang="it-IT" dirty="0" smtClean="0"/>
            <a:t>Particella</a:t>
          </a:r>
          <a:endParaRPr lang="it-IT" dirty="0"/>
        </a:p>
      </dgm:t>
    </dgm:pt>
    <dgm:pt modelId="{A177A31C-7BBC-4B46-9C41-7866DA1A1A0C}" type="sibTrans" cxnId="{9C7717C3-CE15-4897-933D-141735001E2F}">
      <dgm:prSet/>
      <dgm:spPr/>
      <dgm:t>
        <a:bodyPr/>
        <a:lstStyle/>
        <a:p>
          <a:endParaRPr lang="it-IT"/>
        </a:p>
      </dgm:t>
    </dgm:pt>
    <dgm:pt modelId="{4213B0A0-2BED-466C-AE75-CB75A659F28B}" type="parTrans" cxnId="{9C7717C3-CE15-4897-933D-141735001E2F}">
      <dgm:prSet/>
      <dgm:spPr/>
      <dgm:t>
        <a:bodyPr/>
        <a:lstStyle/>
        <a:p>
          <a:endParaRPr lang="it-IT"/>
        </a:p>
      </dgm:t>
    </dgm:pt>
    <dgm:pt modelId="{2AA1C11B-9B6B-43DB-A4B6-2DE3C622AD03}">
      <dgm:prSet phldrT="[Testo]"/>
      <dgm:spPr/>
      <dgm:t>
        <a:bodyPr/>
        <a:lstStyle/>
        <a:p>
          <a:r>
            <a:rPr lang="it-IT" dirty="0" smtClean="0"/>
            <a:t>Foglio</a:t>
          </a:r>
          <a:endParaRPr lang="it-IT" dirty="0"/>
        </a:p>
      </dgm:t>
    </dgm:pt>
    <dgm:pt modelId="{ABA8A645-C8E0-458F-9897-B6E4AD83B79C}" type="sibTrans" cxnId="{9B65081B-6EC1-4FC3-9A62-0087480B4B4C}">
      <dgm:prSet/>
      <dgm:spPr/>
      <dgm:t>
        <a:bodyPr/>
        <a:lstStyle/>
        <a:p>
          <a:endParaRPr lang="it-IT"/>
        </a:p>
      </dgm:t>
    </dgm:pt>
    <dgm:pt modelId="{D4E5E1FC-6B60-4F7B-A1AA-69AD46A9CFA0}" type="parTrans" cxnId="{9B65081B-6EC1-4FC3-9A62-0087480B4B4C}">
      <dgm:prSet/>
      <dgm:spPr/>
      <dgm:t>
        <a:bodyPr/>
        <a:lstStyle/>
        <a:p>
          <a:endParaRPr lang="it-IT"/>
        </a:p>
      </dgm:t>
    </dgm:pt>
    <dgm:pt modelId="{7133C040-5EB1-4B61-8F29-F74B3DB5885A}" type="pres">
      <dgm:prSet presAssocID="{3CB6ABA3-473F-4D5E-A257-233C07720D7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5B92ED1-3DAC-4983-BE05-57DB6423B26F}" type="pres">
      <dgm:prSet presAssocID="{16671A06-261D-4A64-BED5-B5A36492FF51}" presName="composite" presStyleCnt="0"/>
      <dgm:spPr/>
    </dgm:pt>
    <dgm:pt modelId="{163152FB-0C4E-458E-B460-672FE8EDFA3A}" type="pres">
      <dgm:prSet presAssocID="{16671A06-261D-4A64-BED5-B5A36492FF5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607AA48-83F8-43BD-A92C-4FDA18482825}" type="pres">
      <dgm:prSet presAssocID="{16671A06-261D-4A64-BED5-B5A36492FF5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249C5CD-2F60-454F-AD85-829FEB55D74C}" type="pres">
      <dgm:prSet presAssocID="{13618EF4-A373-4B43-9159-BE2BD0D20597}" presName="sp" presStyleCnt="0"/>
      <dgm:spPr/>
    </dgm:pt>
    <dgm:pt modelId="{476F0F6F-1181-4424-8A0C-C4B5CEAA65FD}" type="pres">
      <dgm:prSet presAssocID="{1E62A2C5-2277-4BE9-922B-1DB6C889BA95}" presName="composite" presStyleCnt="0"/>
      <dgm:spPr/>
    </dgm:pt>
    <dgm:pt modelId="{C3A9E2DE-444B-4AD4-9AA3-C7C3F6D01A19}" type="pres">
      <dgm:prSet presAssocID="{1E62A2C5-2277-4BE9-922B-1DB6C889BA9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EB106A6-ABB7-4F97-BD85-EEC7CC04DDD6}" type="pres">
      <dgm:prSet presAssocID="{1E62A2C5-2277-4BE9-922B-1DB6C889BA95}" presName="descendantText" presStyleLbl="alignAcc1" presStyleIdx="1" presStyleCnt="3" custLinFactNeighborX="4051" custLinFactNeighborY="-266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56E07A-9AAA-4787-8E10-4BD4B9FF7C66}" type="pres">
      <dgm:prSet presAssocID="{2F70F368-AC55-4459-9EB9-E546D64D47FF}" presName="sp" presStyleCnt="0"/>
      <dgm:spPr/>
    </dgm:pt>
    <dgm:pt modelId="{A6F9827A-EB40-44ED-B1EB-5F413EA45608}" type="pres">
      <dgm:prSet presAssocID="{BA3B9CFF-62BC-43AB-9271-64C04320FCB3}" presName="composite" presStyleCnt="0"/>
      <dgm:spPr/>
    </dgm:pt>
    <dgm:pt modelId="{D6E9AF98-1E8F-40F5-8968-864B27B01A1C}" type="pres">
      <dgm:prSet presAssocID="{BA3B9CFF-62BC-43AB-9271-64C04320FCB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AD13EA8-6B67-4FCF-8613-C5DAE18547C4}" type="pres">
      <dgm:prSet presAssocID="{BA3B9CFF-62BC-43AB-9271-64C04320FCB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66B988C-D669-4747-9BF0-4CBB4A710CCA}" type="presOf" srcId="{87DFD9AF-0237-4006-BE14-772346FA58BA}" destId="{1AD13EA8-6B67-4FCF-8613-C5DAE18547C4}" srcOrd="0" destOrd="1" presId="urn:microsoft.com/office/officeart/2005/8/layout/chevron2"/>
    <dgm:cxn modelId="{EB4A8C3E-FFC1-4DE9-8D68-ECC781E21F6C}" type="presOf" srcId="{3CB6ABA3-473F-4D5E-A257-233C07720D77}" destId="{7133C040-5EB1-4B61-8F29-F74B3DB5885A}" srcOrd="0" destOrd="0" presId="urn:microsoft.com/office/officeart/2005/8/layout/chevron2"/>
    <dgm:cxn modelId="{86CB6E64-8EA3-4D17-8750-C3FA000F541B}" srcId="{16671A06-261D-4A64-BED5-B5A36492FF51}" destId="{78DA0F4E-AE63-4059-8883-2B70CE702093}" srcOrd="0" destOrd="0" parTransId="{DCCF5B30-E420-47D7-A6E5-5A499F3FCEA9}" sibTransId="{D1ED5FAC-E9BC-46DB-AAA6-37EA7E9ECF3F}"/>
    <dgm:cxn modelId="{8BF0BC97-29C3-4A68-BF6A-FB7648AA1707}" type="presOf" srcId="{BA3B9CFF-62BC-43AB-9271-64C04320FCB3}" destId="{D6E9AF98-1E8F-40F5-8968-864B27B01A1C}" srcOrd="0" destOrd="0" presId="urn:microsoft.com/office/officeart/2005/8/layout/chevron2"/>
    <dgm:cxn modelId="{D8978AFA-75D0-4566-A57D-2D9D949F9747}" type="presOf" srcId="{1E62A2C5-2277-4BE9-922B-1DB6C889BA95}" destId="{C3A9E2DE-444B-4AD4-9AA3-C7C3F6D01A19}" srcOrd="0" destOrd="0" presId="urn:microsoft.com/office/officeart/2005/8/layout/chevron2"/>
    <dgm:cxn modelId="{0546B1D7-EDDA-4350-955F-B331A7BCFB10}" srcId="{3CB6ABA3-473F-4D5E-A257-233C07720D77}" destId="{16671A06-261D-4A64-BED5-B5A36492FF51}" srcOrd="0" destOrd="0" parTransId="{0745AA92-0C3A-4A24-AEA3-948773F4E6C0}" sibTransId="{13618EF4-A373-4B43-9159-BE2BD0D20597}"/>
    <dgm:cxn modelId="{5C2CC3EF-8E38-4249-A560-73B8C8463057}" type="presOf" srcId="{2AA1C11B-9B6B-43DB-A4B6-2DE3C622AD03}" destId="{1AD13EA8-6B67-4FCF-8613-C5DAE18547C4}" srcOrd="0" destOrd="0" presId="urn:microsoft.com/office/officeart/2005/8/layout/chevron2"/>
    <dgm:cxn modelId="{36049050-411D-422C-BF4E-7AA89343DAC3}" type="presOf" srcId="{BFF411D1-B0F2-4BB3-9D60-2B7E78960584}" destId="{7607AA48-83F8-43BD-A92C-4FDA18482825}" srcOrd="0" destOrd="1" presId="urn:microsoft.com/office/officeart/2005/8/layout/chevron2"/>
    <dgm:cxn modelId="{9C7717C3-CE15-4897-933D-141735001E2F}" srcId="{BA3B9CFF-62BC-43AB-9271-64C04320FCB3}" destId="{87DFD9AF-0237-4006-BE14-772346FA58BA}" srcOrd="1" destOrd="0" parTransId="{4213B0A0-2BED-466C-AE75-CB75A659F28B}" sibTransId="{A177A31C-7BBC-4B46-9C41-7866DA1A1A0C}"/>
    <dgm:cxn modelId="{E3FABE0F-6E5C-4CA8-B76C-FCC5FF503B4A}" srcId="{1E62A2C5-2277-4BE9-922B-1DB6C889BA95}" destId="{2BD806C9-D8A1-4A9A-AEDB-397A22BCE797}" srcOrd="0" destOrd="0" parTransId="{C01AC5A6-965A-4D9C-8F0A-8212B6CBB31D}" sibTransId="{70980338-688B-442D-8CCB-B484BD7E39C8}"/>
    <dgm:cxn modelId="{B9DD73A1-4995-4D13-B169-674F6636D6A4}" type="presOf" srcId="{2BD806C9-D8A1-4A9A-AEDB-397A22BCE797}" destId="{CEB106A6-ABB7-4F97-BD85-EEC7CC04DDD6}" srcOrd="0" destOrd="0" presId="urn:microsoft.com/office/officeart/2005/8/layout/chevron2"/>
    <dgm:cxn modelId="{FD25E147-82F3-4AA8-AD85-C688B74FE907}" srcId="{3CB6ABA3-473F-4D5E-A257-233C07720D77}" destId="{1E62A2C5-2277-4BE9-922B-1DB6C889BA95}" srcOrd="1" destOrd="0" parTransId="{91DA7671-4632-4421-8DBE-E6B7F32E7BC0}" sibTransId="{2F70F368-AC55-4459-9EB9-E546D64D47FF}"/>
    <dgm:cxn modelId="{08ED7B4A-E61D-4199-AE1A-9C078CA9BC2B}" type="presOf" srcId="{461C8476-56FB-417D-81CA-61FA0E5B9CA5}" destId="{CEB106A6-ABB7-4F97-BD85-EEC7CC04DDD6}" srcOrd="0" destOrd="1" presId="urn:microsoft.com/office/officeart/2005/8/layout/chevron2"/>
    <dgm:cxn modelId="{76380094-B101-4340-B7C0-977EAE1E54B6}" srcId="{3CB6ABA3-473F-4D5E-A257-233C07720D77}" destId="{BA3B9CFF-62BC-43AB-9271-64C04320FCB3}" srcOrd="2" destOrd="0" parTransId="{3898D597-3FE5-42DF-A293-D137F55CB611}" sibTransId="{8B5C7127-A53B-46BB-A7BA-629D93776EE0}"/>
    <dgm:cxn modelId="{42BD6FC7-787C-4F1D-9C61-73AD6142BBCC}" srcId="{16671A06-261D-4A64-BED5-B5A36492FF51}" destId="{BFF411D1-B0F2-4BB3-9D60-2B7E78960584}" srcOrd="1" destOrd="0" parTransId="{FCFBBAE5-B99F-4BD0-A2C3-BFF1F10F90A8}" sibTransId="{D62C5E4F-3052-421C-9AFE-9B04FF60E736}"/>
    <dgm:cxn modelId="{9B65081B-6EC1-4FC3-9A62-0087480B4B4C}" srcId="{BA3B9CFF-62BC-43AB-9271-64C04320FCB3}" destId="{2AA1C11B-9B6B-43DB-A4B6-2DE3C622AD03}" srcOrd="0" destOrd="0" parTransId="{D4E5E1FC-6B60-4F7B-A1AA-69AD46A9CFA0}" sibTransId="{ABA8A645-C8E0-458F-9897-B6E4AD83B79C}"/>
    <dgm:cxn modelId="{AB5F3610-78FB-4CFA-9514-54B445113853}" type="presOf" srcId="{78DA0F4E-AE63-4059-8883-2B70CE702093}" destId="{7607AA48-83F8-43BD-A92C-4FDA18482825}" srcOrd="0" destOrd="0" presId="urn:microsoft.com/office/officeart/2005/8/layout/chevron2"/>
    <dgm:cxn modelId="{29A6A6FD-7342-458A-828B-A446368392A4}" srcId="{1E62A2C5-2277-4BE9-922B-1DB6C889BA95}" destId="{461C8476-56FB-417D-81CA-61FA0E5B9CA5}" srcOrd="1" destOrd="0" parTransId="{E0F233CE-9AEE-4091-8AE9-ADF2158CC685}" sibTransId="{08F83672-2F7D-47F4-88F0-C0128BE04A81}"/>
    <dgm:cxn modelId="{983A452E-D3F8-435B-B833-140C94B45BD3}" type="presOf" srcId="{16671A06-261D-4A64-BED5-B5A36492FF51}" destId="{163152FB-0C4E-458E-B460-672FE8EDFA3A}" srcOrd="0" destOrd="0" presId="urn:microsoft.com/office/officeart/2005/8/layout/chevron2"/>
    <dgm:cxn modelId="{78245499-8DB9-40D6-99CF-3C43679DDC75}" type="presParOf" srcId="{7133C040-5EB1-4B61-8F29-F74B3DB5885A}" destId="{15B92ED1-3DAC-4983-BE05-57DB6423B26F}" srcOrd="0" destOrd="0" presId="urn:microsoft.com/office/officeart/2005/8/layout/chevron2"/>
    <dgm:cxn modelId="{36637564-B5B6-40E9-9EFA-9D274B193452}" type="presParOf" srcId="{15B92ED1-3DAC-4983-BE05-57DB6423B26F}" destId="{163152FB-0C4E-458E-B460-672FE8EDFA3A}" srcOrd="0" destOrd="0" presId="urn:microsoft.com/office/officeart/2005/8/layout/chevron2"/>
    <dgm:cxn modelId="{31929181-C876-4323-9CAB-1537A6229CC5}" type="presParOf" srcId="{15B92ED1-3DAC-4983-BE05-57DB6423B26F}" destId="{7607AA48-83F8-43BD-A92C-4FDA18482825}" srcOrd="1" destOrd="0" presId="urn:microsoft.com/office/officeart/2005/8/layout/chevron2"/>
    <dgm:cxn modelId="{8FFE7F87-EFB8-4AB1-9C83-2CD50D2AD586}" type="presParOf" srcId="{7133C040-5EB1-4B61-8F29-F74B3DB5885A}" destId="{A249C5CD-2F60-454F-AD85-829FEB55D74C}" srcOrd="1" destOrd="0" presId="urn:microsoft.com/office/officeart/2005/8/layout/chevron2"/>
    <dgm:cxn modelId="{0E457D3A-C574-4E4F-B94D-D1725EBDC5BA}" type="presParOf" srcId="{7133C040-5EB1-4B61-8F29-F74B3DB5885A}" destId="{476F0F6F-1181-4424-8A0C-C4B5CEAA65FD}" srcOrd="2" destOrd="0" presId="urn:microsoft.com/office/officeart/2005/8/layout/chevron2"/>
    <dgm:cxn modelId="{914309AD-7686-4066-9AE4-0849324A1D9A}" type="presParOf" srcId="{476F0F6F-1181-4424-8A0C-C4B5CEAA65FD}" destId="{C3A9E2DE-444B-4AD4-9AA3-C7C3F6D01A19}" srcOrd="0" destOrd="0" presId="urn:microsoft.com/office/officeart/2005/8/layout/chevron2"/>
    <dgm:cxn modelId="{666064D3-0C6C-4310-8D3E-EB2957D3358B}" type="presParOf" srcId="{476F0F6F-1181-4424-8A0C-C4B5CEAA65FD}" destId="{CEB106A6-ABB7-4F97-BD85-EEC7CC04DDD6}" srcOrd="1" destOrd="0" presId="urn:microsoft.com/office/officeart/2005/8/layout/chevron2"/>
    <dgm:cxn modelId="{9FE1B671-E33C-485F-9B55-67881AC0BD7F}" type="presParOf" srcId="{7133C040-5EB1-4B61-8F29-F74B3DB5885A}" destId="{E956E07A-9AAA-4787-8E10-4BD4B9FF7C66}" srcOrd="3" destOrd="0" presId="urn:microsoft.com/office/officeart/2005/8/layout/chevron2"/>
    <dgm:cxn modelId="{557AB7F1-1FD6-4164-BFD1-C2679212841B}" type="presParOf" srcId="{7133C040-5EB1-4B61-8F29-F74B3DB5885A}" destId="{A6F9827A-EB40-44ED-B1EB-5F413EA45608}" srcOrd="4" destOrd="0" presId="urn:microsoft.com/office/officeart/2005/8/layout/chevron2"/>
    <dgm:cxn modelId="{AA2C7BA5-A218-4D6E-B998-70A85F33205B}" type="presParOf" srcId="{A6F9827A-EB40-44ED-B1EB-5F413EA45608}" destId="{D6E9AF98-1E8F-40F5-8968-864B27B01A1C}" srcOrd="0" destOrd="0" presId="urn:microsoft.com/office/officeart/2005/8/layout/chevron2"/>
    <dgm:cxn modelId="{05A705E4-CB7C-4E35-8BD3-8E3119573E52}" type="presParOf" srcId="{A6F9827A-EB40-44ED-B1EB-5F413EA45608}" destId="{1AD13EA8-6B67-4FCF-8613-C5DAE18547C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B6ABA3-473F-4D5E-A257-233C07720D77}" type="doc">
      <dgm:prSet loTypeId="urn:microsoft.com/office/officeart/2005/8/layout/chevron2" loCatId="process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6671A06-261D-4A64-BED5-B5A36492FF51}">
      <dgm:prSet phldrT="[Testo]"/>
      <dgm:spPr/>
      <dgm:t>
        <a:bodyPr/>
        <a:lstStyle/>
        <a:p>
          <a:r>
            <a:rPr lang="it-IT" dirty="0" err="1" smtClean="0"/>
            <a:t>prg</a:t>
          </a:r>
          <a:endParaRPr lang="it-IT" dirty="0"/>
        </a:p>
      </dgm:t>
    </dgm:pt>
    <dgm:pt modelId="{0745AA92-0C3A-4A24-AEA3-948773F4E6C0}" type="parTrans" cxnId="{0546B1D7-EDDA-4350-955F-B331A7BCFB10}">
      <dgm:prSet/>
      <dgm:spPr/>
      <dgm:t>
        <a:bodyPr/>
        <a:lstStyle/>
        <a:p>
          <a:endParaRPr lang="it-IT"/>
        </a:p>
      </dgm:t>
    </dgm:pt>
    <dgm:pt modelId="{13618EF4-A373-4B43-9159-BE2BD0D20597}" type="sibTrans" cxnId="{0546B1D7-EDDA-4350-955F-B331A7BCFB10}">
      <dgm:prSet/>
      <dgm:spPr/>
      <dgm:t>
        <a:bodyPr/>
        <a:lstStyle/>
        <a:p>
          <a:endParaRPr lang="it-IT"/>
        </a:p>
      </dgm:t>
    </dgm:pt>
    <dgm:pt modelId="{78DA0F4E-AE63-4059-8883-2B70CE702093}">
      <dgm:prSet phldrT="[Testo]"/>
      <dgm:spPr/>
      <dgm:t>
        <a:bodyPr/>
        <a:lstStyle/>
        <a:p>
          <a:r>
            <a:rPr lang="it-IT" dirty="0" smtClean="0"/>
            <a:t>Zonizzazione</a:t>
          </a:r>
          <a:endParaRPr lang="it-IT" dirty="0"/>
        </a:p>
      </dgm:t>
    </dgm:pt>
    <dgm:pt modelId="{DCCF5B30-E420-47D7-A6E5-5A499F3FCEA9}" type="parTrans" cxnId="{86CB6E64-8EA3-4D17-8750-C3FA000F541B}">
      <dgm:prSet/>
      <dgm:spPr/>
      <dgm:t>
        <a:bodyPr/>
        <a:lstStyle/>
        <a:p>
          <a:endParaRPr lang="it-IT"/>
        </a:p>
      </dgm:t>
    </dgm:pt>
    <dgm:pt modelId="{D1ED5FAC-E9BC-46DB-AAA6-37EA7E9ECF3F}" type="sibTrans" cxnId="{86CB6E64-8EA3-4D17-8750-C3FA000F541B}">
      <dgm:prSet/>
      <dgm:spPr/>
      <dgm:t>
        <a:bodyPr/>
        <a:lstStyle/>
        <a:p>
          <a:endParaRPr lang="it-IT"/>
        </a:p>
      </dgm:t>
    </dgm:pt>
    <dgm:pt modelId="{BFF411D1-B0F2-4BB3-9D60-2B7E78960584}">
      <dgm:prSet phldrT="[Testo]"/>
      <dgm:spPr/>
      <dgm:t>
        <a:bodyPr/>
        <a:lstStyle/>
        <a:p>
          <a:r>
            <a:rPr lang="it-IT" dirty="0" smtClean="0"/>
            <a:t>Norma Tecnica</a:t>
          </a:r>
          <a:endParaRPr lang="it-IT" dirty="0"/>
        </a:p>
      </dgm:t>
    </dgm:pt>
    <dgm:pt modelId="{FCFBBAE5-B99F-4BD0-A2C3-BFF1F10F90A8}" type="parTrans" cxnId="{42BD6FC7-787C-4F1D-9C61-73AD6142BBCC}">
      <dgm:prSet/>
      <dgm:spPr/>
      <dgm:t>
        <a:bodyPr/>
        <a:lstStyle/>
        <a:p>
          <a:endParaRPr lang="it-IT"/>
        </a:p>
      </dgm:t>
    </dgm:pt>
    <dgm:pt modelId="{D62C5E4F-3052-421C-9AFE-9B04FF60E736}" type="sibTrans" cxnId="{42BD6FC7-787C-4F1D-9C61-73AD6142BBCC}">
      <dgm:prSet/>
      <dgm:spPr/>
      <dgm:t>
        <a:bodyPr/>
        <a:lstStyle/>
        <a:p>
          <a:endParaRPr lang="it-IT"/>
        </a:p>
      </dgm:t>
    </dgm:pt>
    <dgm:pt modelId="{1E62A2C5-2277-4BE9-922B-1DB6C889BA95}">
      <dgm:prSet phldrT="[Testo]"/>
      <dgm:spPr/>
      <dgm:t>
        <a:bodyPr/>
        <a:lstStyle/>
        <a:p>
          <a:r>
            <a:rPr lang="it-IT" dirty="0" err="1" smtClean="0"/>
            <a:t>ptpg</a:t>
          </a:r>
          <a:endParaRPr lang="it-IT" dirty="0"/>
        </a:p>
      </dgm:t>
    </dgm:pt>
    <dgm:pt modelId="{91DA7671-4632-4421-8DBE-E6B7F32E7BC0}" type="parTrans" cxnId="{FD25E147-82F3-4AA8-AD85-C688B74FE907}">
      <dgm:prSet/>
      <dgm:spPr/>
      <dgm:t>
        <a:bodyPr/>
        <a:lstStyle/>
        <a:p>
          <a:endParaRPr lang="it-IT"/>
        </a:p>
      </dgm:t>
    </dgm:pt>
    <dgm:pt modelId="{2F70F368-AC55-4459-9EB9-E546D64D47FF}" type="sibTrans" cxnId="{FD25E147-82F3-4AA8-AD85-C688B74FE907}">
      <dgm:prSet/>
      <dgm:spPr/>
      <dgm:t>
        <a:bodyPr/>
        <a:lstStyle/>
        <a:p>
          <a:endParaRPr lang="it-IT"/>
        </a:p>
      </dgm:t>
    </dgm:pt>
    <dgm:pt modelId="{2BD806C9-D8A1-4A9A-AEDB-397A22BCE797}">
      <dgm:prSet phldrT="[Testo]"/>
      <dgm:spPr/>
      <dgm:t>
        <a:bodyPr/>
        <a:lstStyle/>
        <a:p>
          <a:r>
            <a:rPr lang="it-IT" dirty="0" smtClean="0"/>
            <a:t>Sistemi</a:t>
          </a:r>
          <a:endParaRPr lang="it-IT" dirty="0"/>
        </a:p>
      </dgm:t>
    </dgm:pt>
    <dgm:pt modelId="{C01AC5A6-965A-4D9C-8F0A-8212B6CBB31D}" type="parTrans" cxnId="{E3FABE0F-6E5C-4CA8-B76C-FCC5FF503B4A}">
      <dgm:prSet/>
      <dgm:spPr/>
      <dgm:t>
        <a:bodyPr/>
        <a:lstStyle/>
        <a:p>
          <a:endParaRPr lang="it-IT"/>
        </a:p>
      </dgm:t>
    </dgm:pt>
    <dgm:pt modelId="{70980338-688B-442D-8CCB-B484BD7E39C8}" type="sibTrans" cxnId="{E3FABE0F-6E5C-4CA8-B76C-FCC5FF503B4A}">
      <dgm:prSet/>
      <dgm:spPr/>
      <dgm:t>
        <a:bodyPr/>
        <a:lstStyle/>
        <a:p>
          <a:endParaRPr lang="it-IT"/>
        </a:p>
      </dgm:t>
    </dgm:pt>
    <dgm:pt modelId="{461C8476-56FB-417D-81CA-61FA0E5B9CA5}">
      <dgm:prSet phldrT="[Testo]"/>
      <dgm:spPr/>
      <dgm:t>
        <a:bodyPr/>
        <a:lstStyle/>
        <a:p>
          <a:r>
            <a:rPr lang="it-IT" dirty="0" smtClean="0"/>
            <a:t>Norma tecnica</a:t>
          </a:r>
          <a:endParaRPr lang="it-IT" dirty="0"/>
        </a:p>
      </dgm:t>
    </dgm:pt>
    <dgm:pt modelId="{E0F233CE-9AEE-4091-8AE9-ADF2158CC685}" type="parTrans" cxnId="{29A6A6FD-7342-458A-828B-A446368392A4}">
      <dgm:prSet/>
      <dgm:spPr/>
      <dgm:t>
        <a:bodyPr/>
        <a:lstStyle/>
        <a:p>
          <a:endParaRPr lang="it-IT"/>
        </a:p>
      </dgm:t>
    </dgm:pt>
    <dgm:pt modelId="{08F83672-2F7D-47F4-88F0-C0128BE04A81}" type="sibTrans" cxnId="{29A6A6FD-7342-458A-828B-A446368392A4}">
      <dgm:prSet/>
      <dgm:spPr/>
      <dgm:t>
        <a:bodyPr/>
        <a:lstStyle/>
        <a:p>
          <a:endParaRPr lang="it-IT"/>
        </a:p>
      </dgm:t>
    </dgm:pt>
    <dgm:pt modelId="{BA3B9CFF-62BC-43AB-9271-64C04320FCB3}">
      <dgm:prSet phldrT="[Testo]"/>
      <dgm:spPr/>
      <dgm:t>
        <a:bodyPr/>
        <a:lstStyle/>
        <a:p>
          <a:r>
            <a:rPr lang="it-IT" dirty="0" err="1" smtClean="0"/>
            <a:t>ptpr</a:t>
          </a:r>
          <a:endParaRPr lang="it-IT" dirty="0"/>
        </a:p>
      </dgm:t>
    </dgm:pt>
    <dgm:pt modelId="{3898D597-3FE5-42DF-A293-D137F55CB611}" type="parTrans" cxnId="{76380094-B101-4340-B7C0-977EAE1E54B6}">
      <dgm:prSet/>
      <dgm:spPr/>
      <dgm:t>
        <a:bodyPr/>
        <a:lstStyle/>
        <a:p>
          <a:endParaRPr lang="it-IT"/>
        </a:p>
      </dgm:t>
    </dgm:pt>
    <dgm:pt modelId="{8B5C7127-A53B-46BB-A7BA-629D93776EE0}" type="sibTrans" cxnId="{76380094-B101-4340-B7C0-977EAE1E54B6}">
      <dgm:prSet/>
      <dgm:spPr/>
      <dgm:t>
        <a:bodyPr/>
        <a:lstStyle/>
        <a:p>
          <a:endParaRPr lang="it-IT"/>
        </a:p>
      </dgm:t>
    </dgm:pt>
    <dgm:pt modelId="{2AA1C11B-9B6B-43DB-A4B6-2DE3C622AD03}">
      <dgm:prSet phldrT="[Testo]"/>
      <dgm:spPr/>
      <dgm:t>
        <a:bodyPr/>
        <a:lstStyle/>
        <a:p>
          <a:r>
            <a:rPr lang="it-IT" dirty="0" smtClean="0"/>
            <a:t>Vincolo</a:t>
          </a:r>
          <a:endParaRPr lang="it-IT" dirty="0"/>
        </a:p>
      </dgm:t>
    </dgm:pt>
    <dgm:pt modelId="{D4E5E1FC-6B60-4F7B-A1AA-69AD46A9CFA0}" type="parTrans" cxnId="{9B65081B-6EC1-4FC3-9A62-0087480B4B4C}">
      <dgm:prSet/>
      <dgm:spPr/>
      <dgm:t>
        <a:bodyPr/>
        <a:lstStyle/>
        <a:p>
          <a:endParaRPr lang="it-IT"/>
        </a:p>
      </dgm:t>
    </dgm:pt>
    <dgm:pt modelId="{ABA8A645-C8E0-458F-9897-B6E4AD83B79C}" type="sibTrans" cxnId="{9B65081B-6EC1-4FC3-9A62-0087480B4B4C}">
      <dgm:prSet/>
      <dgm:spPr/>
      <dgm:t>
        <a:bodyPr/>
        <a:lstStyle/>
        <a:p>
          <a:endParaRPr lang="it-IT"/>
        </a:p>
      </dgm:t>
    </dgm:pt>
    <dgm:pt modelId="{87DFD9AF-0237-4006-BE14-772346FA58BA}">
      <dgm:prSet phldrT="[Testo]"/>
      <dgm:spPr/>
      <dgm:t>
        <a:bodyPr/>
        <a:lstStyle/>
        <a:p>
          <a:r>
            <a:rPr lang="it-IT" dirty="0" smtClean="0"/>
            <a:t>Norma tecnica</a:t>
          </a:r>
          <a:endParaRPr lang="it-IT" dirty="0"/>
        </a:p>
      </dgm:t>
    </dgm:pt>
    <dgm:pt modelId="{4213B0A0-2BED-466C-AE75-CB75A659F28B}" type="parTrans" cxnId="{9C7717C3-CE15-4897-933D-141735001E2F}">
      <dgm:prSet/>
      <dgm:spPr/>
      <dgm:t>
        <a:bodyPr/>
        <a:lstStyle/>
        <a:p>
          <a:endParaRPr lang="it-IT"/>
        </a:p>
      </dgm:t>
    </dgm:pt>
    <dgm:pt modelId="{A177A31C-7BBC-4B46-9C41-7866DA1A1A0C}" type="sibTrans" cxnId="{9C7717C3-CE15-4897-933D-141735001E2F}">
      <dgm:prSet/>
      <dgm:spPr/>
      <dgm:t>
        <a:bodyPr/>
        <a:lstStyle/>
        <a:p>
          <a:endParaRPr lang="it-IT"/>
        </a:p>
      </dgm:t>
    </dgm:pt>
    <dgm:pt modelId="{7133C040-5EB1-4B61-8F29-F74B3DB5885A}" type="pres">
      <dgm:prSet presAssocID="{3CB6ABA3-473F-4D5E-A257-233C07720D7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5B92ED1-3DAC-4983-BE05-57DB6423B26F}" type="pres">
      <dgm:prSet presAssocID="{16671A06-261D-4A64-BED5-B5A36492FF51}" presName="composite" presStyleCnt="0"/>
      <dgm:spPr/>
    </dgm:pt>
    <dgm:pt modelId="{163152FB-0C4E-458E-B460-672FE8EDFA3A}" type="pres">
      <dgm:prSet presAssocID="{16671A06-261D-4A64-BED5-B5A36492FF5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607AA48-83F8-43BD-A92C-4FDA18482825}" type="pres">
      <dgm:prSet presAssocID="{16671A06-261D-4A64-BED5-B5A36492FF5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249C5CD-2F60-454F-AD85-829FEB55D74C}" type="pres">
      <dgm:prSet presAssocID="{13618EF4-A373-4B43-9159-BE2BD0D20597}" presName="sp" presStyleCnt="0"/>
      <dgm:spPr/>
    </dgm:pt>
    <dgm:pt modelId="{476F0F6F-1181-4424-8A0C-C4B5CEAA65FD}" type="pres">
      <dgm:prSet presAssocID="{1E62A2C5-2277-4BE9-922B-1DB6C889BA95}" presName="composite" presStyleCnt="0"/>
      <dgm:spPr/>
    </dgm:pt>
    <dgm:pt modelId="{C3A9E2DE-444B-4AD4-9AA3-C7C3F6D01A19}" type="pres">
      <dgm:prSet presAssocID="{1E62A2C5-2277-4BE9-922B-1DB6C889BA9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EB106A6-ABB7-4F97-BD85-EEC7CC04DDD6}" type="pres">
      <dgm:prSet presAssocID="{1E62A2C5-2277-4BE9-922B-1DB6C889BA95}" presName="descendantText" presStyleLbl="alignAcc1" presStyleIdx="1" presStyleCnt="3" custLinFactNeighborX="4051" custLinFactNeighborY="-266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56E07A-9AAA-4787-8E10-4BD4B9FF7C66}" type="pres">
      <dgm:prSet presAssocID="{2F70F368-AC55-4459-9EB9-E546D64D47FF}" presName="sp" presStyleCnt="0"/>
      <dgm:spPr/>
    </dgm:pt>
    <dgm:pt modelId="{A6F9827A-EB40-44ED-B1EB-5F413EA45608}" type="pres">
      <dgm:prSet presAssocID="{BA3B9CFF-62BC-43AB-9271-64C04320FCB3}" presName="composite" presStyleCnt="0"/>
      <dgm:spPr/>
    </dgm:pt>
    <dgm:pt modelId="{D6E9AF98-1E8F-40F5-8968-864B27B01A1C}" type="pres">
      <dgm:prSet presAssocID="{BA3B9CFF-62BC-43AB-9271-64C04320FCB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AD13EA8-6B67-4FCF-8613-C5DAE18547C4}" type="pres">
      <dgm:prSet presAssocID="{BA3B9CFF-62BC-43AB-9271-64C04320FCB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8E2EBDF-0424-4CE9-871E-27AF52FEF4AD}" type="presOf" srcId="{461C8476-56FB-417D-81CA-61FA0E5B9CA5}" destId="{CEB106A6-ABB7-4F97-BD85-EEC7CC04DDD6}" srcOrd="0" destOrd="1" presId="urn:microsoft.com/office/officeart/2005/8/layout/chevron2"/>
    <dgm:cxn modelId="{788E853D-EE15-4DAA-B541-E7B3B86C78E5}" type="presOf" srcId="{2BD806C9-D8A1-4A9A-AEDB-397A22BCE797}" destId="{CEB106A6-ABB7-4F97-BD85-EEC7CC04DDD6}" srcOrd="0" destOrd="0" presId="urn:microsoft.com/office/officeart/2005/8/layout/chevron2"/>
    <dgm:cxn modelId="{8C84318A-85BE-418A-B5A7-304CF0FC98E1}" type="presOf" srcId="{1E62A2C5-2277-4BE9-922B-1DB6C889BA95}" destId="{C3A9E2DE-444B-4AD4-9AA3-C7C3F6D01A19}" srcOrd="0" destOrd="0" presId="urn:microsoft.com/office/officeart/2005/8/layout/chevron2"/>
    <dgm:cxn modelId="{86CB6E64-8EA3-4D17-8750-C3FA000F541B}" srcId="{16671A06-261D-4A64-BED5-B5A36492FF51}" destId="{78DA0F4E-AE63-4059-8883-2B70CE702093}" srcOrd="0" destOrd="0" parTransId="{DCCF5B30-E420-47D7-A6E5-5A499F3FCEA9}" sibTransId="{D1ED5FAC-E9BC-46DB-AAA6-37EA7E9ECF3F}"/>
    <dgm:cxn modelId="{20B243CE-46CD-4495-9477-C14C02222CA4}" type="presOf" srcId="{BFF411D1-B0F2-4BB3-9D60-2B7E78960584}" destId="{7607AA48-83F8-43BD-A92C-4FDA18482825}" srcOrd="0" destOrd="1" presId="urn:microsoft.com/office/officeart/2005/8/layout/chevron2"/>
    <dgm:cxn modelId="{0546B1D7-EDDA-4350-955F-B331A7BCFB10}" srcId="{3CB6ABA3-473F-4D5E-A257-233C07720D77}" destId="{16671A06-261D-4A64-BED5-B5A36492FF51}" srcOrd="0" destOrd="0" parTransId="{0745AA92-0C3A-4A24-AEA3-948773F4E6C0}" sibTransId="{13618EF4-A373-4B43-9159-BE2BD0D20597}"/>
    <dgm:cxn modelId="{A83E49B8-92AD-445D-BCEF-7B4FE193D4E8}" type="presOf" srcId="{3CB6ABA3-473F-4D5E-A257-233C07720D77}" destId="{7133C040-5EB1-4B61-8F29-F74B3DB5885A}" srcOrd="0" destOrd="0" presId="urn:microsoft.com/office/officeart/2005/8/layout/chevron2"/>
    <dgm:cxn modelId="{2A2C93AA-EDA3-444F-95DF-18FA1C06F5B3}" type="presOf" srcId="{2AA1C11B-9B6B-43DB-A4B6-2DE3C622AD03}" destId="{1AD13EA8-6B67-4FCF-8613-C5DAE18547C4}" srcOrd="0" destOrd="0" presId="urn:microsoft.com/office/officeart/2005/8/layout/chevron2"/>
    <dgm:cxn modelId="{004B4A26-E850-4F05-ACE7-6666B22E4FBC}" type="presOf" srcId="{78DA0F4E-AE63-4059-8883-2B70CE702093}" destId="{7607AA48-83F8-43BD-A92C-4FDA18482825}" srcOrd="0" destOrd="0" presId="urn:microsoft.com/office/officeart/2005/8/layout/chevron2"/>
    <dgm:cxn modelId="{9C7717C3-CE15-4897-933D-141735001E2F}" srcId="{BA3B9CFF-62BC-43AB-9271-64C04320FCB3}" destId="{87DFD9AF-0237-4006-BE14-772346FA58BA}" srcOrd="1" destOrd="0" parTransId="{4213B0A0-2BED-466C-AE75-CB75A659F28B}" sibTransId="{A177A31C-7BBC-4B46-9C41-7866DA1A1A0C}"/>
    <dgm:cxn modelId="{E3FABE0F-6E5C-4CA8-B76C-FCC5FF503B4A}" srcId="{1E62A2C5-2277-4BE9-922B-1DB6C889BA95}" destId="{2BD806C9-D8A1-4A9A-AEDB-397A22BCE797}" srcOrd="0" destOrd="0" parTransId="{C01AC5A6-965A-4D9C-8F0A-8212B6CBB31D}" sibTransId="{70980338-688B-442D-8CCB-B484BD7E39C8}"/>
    <dgm:cxn modelId="{FD25E147-82F3-4AA8-AD85-C688B74FE907}" srcId="{3CB6ABA3-473F-4D5E-A257-233C07720D77}" destId="{1E62A2C5-2277-4BE9-922B-1DB6C889BA95}" srcOrd="1" destOrd="0" parTransId="{91DA7671-4632-4421-8DBE-E6B7F32E7BC0}" sibTransId="{2F70F368-AC55-4459-9EB9-E546D64D47FF}"/>
    <dgm:cxn modelId="{76380094-B101-4340-B7C0-977EAE1E54B6}" srcId="{3CB6ABA3-473F-4D5E-A257-233C07720D77}" destId="{BA3B9CFF-62BC-43AB-9271-64C04320FCB3}" srcOrd="2" destOrd="0" parTransId="{3898D597-3FE5-42DF-A293-D137F55CB611}" sibTransId="{8B5C7127-A53B-46BB-A7BA-629D93776EE0}"/>
    <dgm:cxn modelId="{42BD6FC7-787C-4F1D-9C61-73AD6142BBCC}" srcId="{16671A06-261D-4A64-BED5-B5A36492FF51}" destId="{BFF411D1-B0F2-4BB3-9D60-2B7E78960584}" srcOrd="1" destOrd="0" parTransId="{FCFBBAE5-B99F-4BD0-A2C3-BFF1F10F90A8}" sibTransId="{D62C5E4F-3052-421C-9AFE-9B04FF60E736}"/>
    <dgm:cxn modelId="{476DD145-6562-4E70-A4EE-54BDA0EED362}" type="presOf" srcId="{BA3B9CFF-62BC-43AB-9271-64C04320FCB3}" destId="{D6E9AF98-1E8F-40F5-8968-864B27B01A1C}" srcOrd="0" destOrd="0" presId="urn:microsoft.com/office/officeart/2005/8/layout/chevron2"/>
    <dgm:cxn modelId="{9B65081B-6EC1-4FC3-9A62-0087480B4B4C}" srcId="{BA3B9CFF-62BC-43AB-9271-64C04320FCB3}" destId="{2AA1C11B-9B6B-43DB-A4B6-2DE3C622AD03}" srcOrd="0" destOrd="0" parTransId="{D4E5E1FC-6B60-4F7B-A1AA-69AD46A9CFA0}" sibTransId="{ABA8A645-C8E0-458F-9897-B6E4AD83B79C}"/>
    <dgm:cxn modelId="{9AA13581-60C2-4303-A202-B81D387D35DD}" type="presOf" srcId="{16671A06-261D-4A64-BED5-B5A36492FF51}" destId="{163152FB-0C4E-458E-B460-672FE8EDFA3A}" srcOrd="0" destOrd="0" presId="urn:microsoft.com/office/officeart/2005/8/layout/chevron2"/>
    <dgm:cxn modelId="{9B01E894-2453-4BD1-8AD6-83385861EAFA}" type="presOf" srcId="{87DFD9AF-0237-4006-BE14-772346FA58BA}" destId="{1AD13EA8-6B67-4FCF-8613-C5DAE18547C4}" srcOrd="0" destOrd="1" presId="urn:microsoft.com/office/officeart/2005/8/layout/chevron2"/>
    <dgm:cxn modelId="{29A6A6FD-7342-458A-828B-A446368392A4}" srcId="{1E62A2C5-2277-4BE9-922B-1DB6C889BA95}" destId="{461C8476-56FB-417D-81CA-61FA0E5B9CA5}" srcOrd="1" destOrd="0" parTransId="{E0F233CE-9AEE-4091-8AE9-ADF2158CC685}" sibTransId="{08F83672-2F7D-47F4-88F0-C0128BE04A81}"/>
    <dgm:cxn modelId="{AF88C9EF-219D-4880-BEFC-9C8C293B2AE7}" type="presParOf" srcId="{7133C040-5EB1-4B61-8F29-F74B3DB5885A}" destId="{15B92ED1-3DAC-4983-BE05-57DB6423B26F}" srcOrd="0" destOrd="0" presId="urn:microsoft.com/office/officeart/2005/8/layout/chevron2"/>
    <dgm:cxn modelId="{30D10CEE-F243-4DC8-9D2F-FD3BCE3E182F}" type="presParOf" srcId="{15B92ED1-3DAC-4983-BE05-57DB6423B26F}" destId="{163152FB-0C4E-458E-B460-672FE8EDFA3A}" srcOrd="0" destOrd="0" presId="urn:microsoft.com/office/officeart/2005/8/layout/chevron2"/>
    <dgm:cxn modelId="{8113F417-3665-4918-BD16-FA9C03CA9CEF}" type="presParOf" srcId="{15B92ED1-3DAC-4983-BE05-57DB6423B26F}" destId="{7607AA48-83F8-43BD-A92C-4FDA18482825}" srcOrd="1" destOrd="0" presId="urn:microsoft.com/office/officeart/2005/8/layout/chevron2"/>
    <dgm:cxn modelId="{8FBD1C73-8F9D-4791-883A-5992E8A9EA9E}" type="presParOf" srcId="{7133C040-5EB1-4B61-8F29-F74B3DB5885A}" destId="{A249C5CD-2F60-454F-AD85-829FEB55D74C}" srcOrd="1" destOrd="0" presId="urn:microsoft.com/office/officeart/2005/8/layout/chevron2"/>
    <dgm:cxn modelId="{BB7BE31C-46F9-4CFD-B582-E205FF744917}" type="presParOf" srcId="{7133C040-5EB1-4B61-8F29-F74B3DB5885A}" destId="{476F0F6F-1181-4424-8A0C-C4B5CEAA65FD}" srcOrd="2" destOrd="0" presId="urn:microsoft.com/office/officeart/2005/8/layout/chevron2"/>
    <dgm:cxn modelId="{F06E52CF-1821-4773-BDBE-46B20BFFA4E0}" type="presParOf" srcId="{476F0F6F-1181-4424-8A0C-C4B5CEAA65FD}" destId="{C3A9E2DE-444B-4AD4-9AA3-C7C3F6D01A19}" srcOrd="0" destOrd="0" presId="urn:microsoft.com/office/officeart/2005/8/layout/chevron2"/>
    <dgm:cxn modelId="{EEB2FD2E-9A4F-4B12-AEB0-A6A4AFCE4B86}" type="presParOf" srcId="{476F0F6F-1181-4424-8A0C-C4B5CEAA65FD}" destId="{CEB106A6-ABB7-4F97-BD85-EEC7CC04DDD6}" srcOrd="1" destOrd="0" presId="urn:microsoft.com/office/officeart/2005/8/layout/chevron2"/>
    <dgm:cxn modelId="{0E5ABAC3-BB17-4D1D-A8B9-0FD3DA419B1A}" type="presParOf" srcId="{7133C040-5EB1-4B61-8F29-F74B3DB5885A}" destId="{E956E07A-9AAA-4787-8E10-4BD4B9FF7C66}" srcOrd="3" destOrd="0" presId="urn:microsoft.com/office/officeart/2005/8/layout/chevron2"/>
    <dgm:cxn modelId="{55FA33C0-FD29-4EC1-93B9-D40B97969BE9}" type="presParOf" srcId="{7133C040-5EB1-4B61-8F29-F74B3DB5885A}" destId="{A6F9827A-EB40-44ED-B1EB-5F413EA45608}" srcOrd="4" destOrd="0" presId="urn:microsoft.com/office/officeart/2005/8/layout/chevron2"/>
    <dgm:cxn modelId="{345B2F48-629C-4B41-B37F-D6570346F9B9}" type="presParOf" srcId="{A6F9827A-EB40-44ED-B1EB-5F413EA45608}" destId="{D6E9AF98-1E8F-40F5-8968-864B27B01A1C}" srcOrd="0" destOrd="0" presId="urn:microsoft.com/office/officeart/2005/8/layout/chevron2"/>
    <dgm:cxn modelId="{69974034-60EE-408F-98B0-F41B20B0C4EA}" type="presParOf" srcId="{A6F9827A-EB40-44ED-B1EB-5F413EA45608}" destId="{1AD13EA8-6B67-4FCF-8613-C5DAE18547C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CBE481-D003-4B37-B545-3527DF089BE5}">
      <dsp:nvSpPr>
        <dsp:cNvPr id="0" name=""/>
        <dsp:cNvSpPr/>
      </dsp:nvSpPr>
      <dsp:spPr>
        <a:xfrm>
          <a:off x="1233106" y="4342562"/>
          <a:ext cx="1433619" cy="1230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SUOLI</a:t>
          </a:r>
          <a:endParaRPr lang="it-IT" sz="1300" kern="1200" dirty="0"/>
        </a:p>
      </dsp:txBody>
      <dsp:txXfrm>
        <a:off x="1455122" y="4533133"/>
        <a:ext cx="989587" cy="849431"/>
      </dsp:txXfrm>
    </dsp:sp>
    <dsp:sp modelId="{B7B7DF05-6951-40E8-A89B-BFCFD144D0D1}">
      <dsp:nvSpPr>
        <dsp:cNvPr id="0" name=""/>
        <dsp:cNvSpPr/>
      </dsp:nvSpPr>
      <dsp:spPr>
        <a:xfrm>
          <a:off x="1267556" y="4892947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7C0F2-6D1A-429F-A6BC-2989EC9D3B23}">
      <dsp:nvSpPr>
        <dsp:cNvPr id="0" name=""/>
        <dsp:cNvSpPr/>
      </dsp:nvSpPr>
      <dsp:spPr>
        <a:xfrm>
          <a:off x="0" y="3662373"/>
          <a:ext cx="1433619" cy="123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34937-7BE2-42AC-A3A9-2B092608E1A8}">
      <dsp:nvSpPr>
        <dsp:cNvPr id="0" name=""/>
        <dsp:cNvSpPr/>
      </dsp:nvSpPr>
      <dsp:spPr>
        <a:xfrm>
          <a:off x="981362" y="4729646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78C5DE-F74E-4D67-83A6-6FCA0F842E92}">
      <dsp:nvSpPr>
        <dsp:cNvPr id="0" name=""/>
        <dsp:cNvSpPr/>
      </dsp:nvSpPr>
      <dsp:spPr>
        <a:xfrm>
          <a:off x="2467096" y="3658651"/>
          <a:ext cx="1433619" cy="1230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VEGETAZIONE</a:t>
          </a:r>
          <a:endParaRPr lang="it-IT" sz="1300" kern="1200" dirty="0"/>
        </a:p>
      </dsp:txBody>
      <dsp:txXfrm>
        <a:off x="2689112" y="3849222"/>
        <a:ext cx="989587" cy="849431"/>
      </dsp:txXfrm>
    </dsp:sp>
    <dsp:sp modelId="{09BA5817-C4FB-416A-B5F2-2BF2ADDAF797}">
      <dsp:nvSpPr>
        <dsp:cNvPr id="0" name=""/>
        <dsp:cNvSpPr/>
      </dsp:nvSpPr>
      <dsp:spPr>
        <a:xfrm>
          <a:off x="3453758" y="4723132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666F4-6113-411C-8986-7BA6750B6BA9}">
      <dsp:nvSpPr>
        <dsp:cNvPr id="0" name=""/>
        <dsp:cNvSpPr/>
      </dsp:nvSpPr>
      <dsp:spPr>
        <a:xfrm>
          <a:off x="3700203" y="4340236"/>
          <a:ext cx="1433619" cy="123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170E56-9ED0-4FB3-9754-BF5C9EF5CB18}">
      <dsp:nvSpPr>
        <dsp:cNvPr id="0" name=""/>
        <dsp:cNvSpPr/>
      </dsp:nvSpPr>
      <dsp:spPr>
        <a:xfrm>
          <a:off x="3734652" y="4887829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4F02D9-75EA-4F83-8EDC-3B3515C6C9F4}">
      <dsp:nvSpPr>
        <dsp:cNvPr id="0" name=""/>
        <dsp:cNvSpPr/>
      </dsp:nvSpPr>
      <dsp:spPr>
        <a:xfrm>
          <a:off x="1233106" y="2982185"/>
          <a:ext cx="1433619" cy="1230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PTPR</a:t>
          </a:r>
          <a:endParaRPr lang="it-IT" sz="1300" kern="1200" dirty="0"/>
        </a:p>
      </dsp:txBody>
      <dsp:txXfrm>
        <a:off x="1455122" y="3172756"/>
        <a:ext cx="989587" cy="849431"/>
      </dsp:txXfrm>
    </dsp:sp>
    <dsp:sp modelId="{5DFE691F-1AA4-4C85-8FD5-E17265D363C9}">
      <dsp:nvSpPr>
        <dsp:cNvPr id="0" name=""/>
        <dsp:cNvSpPr/>
      </dsp:nvSpPr>
      <dsp:spPr>
        <a:xfrm>
          <a:off x="2209169" y="2998934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CB66D-2A48-4B72-B493-F651B0F54F03}">
      <dsp:nvSpPr>
        <dsp:cNvPr id="0" name=""/>
        <dsp:cNvSpPr/>
      </dsp:nvSpPr>
      <dsp:spPr>
        <a:xfrm>
          <a:off x="2467096" y="2297810"/>
          <a:ext cx="1433619" cy="123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153306-D69F-43D1-AF09-7E30C4B80879}">
      <dsp:nvSpPr>
        <dsp:cNvPr id="0" name=""/>
        <dsp:cNvSpPr/>
      </dsp:nvSpPr>
      <dsp:spPr>
        <a:xfrm>
          <a:off x="2507729" y="2843077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2E1721-4066-4C1A-96ED-3036C0125E40}">
      <dsp:nvSpPr>
        <dsp:cNvPr id="0" name=""/>
        <dsp:cNvSpPr/>
      </dsp:nvSpPr>
      <dsp:spPr>
        <a:xfrm>
          <a:off x="3700203" y="2979394"/>
          <a:ext cx="1433619" cy="1230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smtClean="0"/>
            <a:t>ISTAT</a:t>
          </a:r>
          <a:endParaRPr lang="it-IT" sz="1300" kern="1200" dirty="0"/>
        </a:p>
      </dsp:txBody>
      <dsp:txXfrm>
        <a:off x="3922219" y="3169965"/>
        <a:ext cx="989587" cy="849431"/>
      </dsp:txXfrm>
    </dsp:sp>
    <dsp:sp modelId="{1DE91D2C-EE0E-48C9-B3C4-F2AEA84E1692}">
      <dsp:nvSpPr>
        <dsp:cNvPr id="0" name=""/>
        <dsp:cNvSpPr/>
      </dsp:nvSpPr>
      <dsp:spPr>
        <a:xfrm>
          <a:off x="4940376" y="3524661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2B075-6D33-4103-AED3-9433FE8C8BD2}">
      <dsp:nvSpPr>
        <dsp:cNvPr id="0" name=""/>
        <dsp:cNvSpPr/>
      </dsp:nvSpPr>
      <dsp:spPr>
        <a:xfrm>
          <a:off x="4933310" y="3671213"/>
          <a:ext cx="1433619" cy="123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D82081-DCB3-45B9-9DD5-6B4C06568E91}">
      <dsp:nvSpPr>
        <dsp:cNvPr id="0" name=""/>
        <dsp:cNvSpPr/>
      </dsp:nvSpPr>
      <dsp:spPr>
        <a:xfrm>
          <a:off x="5212437" y="3693545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AB392-C75D-423A-877F-FDD6967E6578}">
      <dsp:nvSpPr>
        <dsp:cNvPr id="0" name=""/>
        <dsp:cNvSpPr/>
      </dsp:nvSpPr>
      <dsp:spPr>
        <a:xfrm>
          <a:off x="4933310" y="2310836"/>
          <a:ext cx="1433619" cy="1230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PRG</a:t>
          </a:r>
          <a:endParaRPr lang="it-IT" sz="1300" kern="1200" dirty="0"/>
        </a:p>
      </dsp:txBody>
      <dsp:txXfrm>
        <a:off x="5155326" y="2501407"/>
        <a:ext cx="989587" cy="849431"/>
      </dsp:txXfrm>
    </dsp:sp>
    <dsp:sp modelId="{84D4AD44-B50C-454F-A2E6-98A08B4E6C75}">
      <dsp:nvSpPr>
        <dsp:cNvPr id="0" name=""/>
        <dsp:cNvSpPr/>
      </dsp:nvSpPr>
      <dsp:spPr>
        <a:xfrm>
          <a:off x="6173483" y="2862617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DC9795-924B-462B-8FE8-1F60F9D60657}">
      <dsp:nvSpPr>
        <dsp:cNvPr id="0" name=""/>
        <dsp:cNvSpPr/>
      </dsp:nvSpPr>
      <dsp:spPr>
        <a:xfrm>
          <a:off x="6167300" y="2997538"/>
          <a:ext cx="1433619" cy="123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A214E6-4B85-4DAD-88D6-F63776BB673D}">
      <dsp:nvSpPr>
        <dsp:cNvPr id="0" name=""/>
        <dsp:cNvSpPr/>
      </dsp:nvSpPr>
      <dsp:spPr>
        <a:xfrm>
          <a:off x="6452610" y="3024988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E17086-F29D-491B-8D83-807C0887DE2E}">
      <dsp:nvSpPr>
        <dsp:cNvPr id="0" name=""/>
        <dsp:cNvSpPr/>
      </dsp:nvSpPr>
      <dsp:spPr>
        <a:xfrm>
          <a:off x="6167300" y="4356054"/>
          <a:ext cx="1433619" cy="1230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COMPETENZE</a:t>
          </a:r>
          <a:endParaRPr lang="it-IT" sz="1300" kern="1200" dirty="0"/>
        </a:p>
      </dsp:txBody>
      <dsp:txXfrm>
        <a:off x="6389316" y="4546625"/>
        <a:ext cx="989587" cy="849431"/>
      </dsp:txXfrm>
    </dsp:sp>
    <dsp:sp modelId="{21929651-F7F7-4F73-895E-D3A2EFE9064E}">
      <dsp:nvSpPr>
        <dsp:cNvPr id="0" name=""/>
        <dsp:cNvSpPr/>
      </dsp:nvSpPr>
      <dsp:spPr>
        <a:xfrm>
          <a:off x="6450844" y="5434027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84C32-5B91-4EEC-A922-FE3F4B1C42F3}">
      <dsp:nvSpPr>
        <dsp:cNvPr id="0" name=""/>
        <dsp:cNvSpPr/>
      </dsp:nvSpPr>
      <dsp:spPr>
        <a:xfrm>
          <a:off x="4933310" y="5029729"/>
          <a:ext cx="1433619" cy="123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77977-740E-4AAD-A615-A3C733255CB0}">
      <dsp:nvSpPr>
        <dsp:cNvPr id="0" name=""/>
        <dsp:cNvSpPr/>
      </dsp:nvSpPr>
      <dsp:spPr>
        <a:xfrm>
          <a:off x="6184966" y="5569878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386142-3A59-40FA-B4DB-740BE1E72D21}">
      <dsp:nvSpPr>
        <dsp:cNvPr id="0" name=""/>
        <dsp:cNvSpPr/>
      </dsp:nvSpPr>
      <dsp:spPr>
        <a:xfrm>
          <a:off x="2466213" y="5022285"/>
          <a:ext cx="1433619" cy="1230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GEOLOGIA</a:t>
          </a:r>
          <a:endParaRPr lang="it-IT" sz="1300" kern="1200" dirty="0"/>
        </a:p>
      </dsp:txBody>
      <dsp:txXfrm>
        <a:off x="2688229" y="5212856"/>
        <a:ext cx="989587" cy="849431"/>
      </dsp:txXfrm>
    </dsp:sp>
    <dsp:sp modelId="{CBDC3AEB-00E1-4FA7-953D-D98F21ECF50D}">
      <dsp:nvSpPr>
        <dsp:cNvPr id="0" name=""/>
        <dsp:cNvSpPr/>
      </dsp:nvSpPr>
      <dsp:spPr>
        <a:xfrm>
          <a:off x="2506845" y="5567552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FA9DC-4782-4657-B1E0-2D3606A12354}">
      <dsp:nvSpPr>
        <dsp:cNvPr id="0" name=""/>
        <dsp:cNvSpPr/>
      </dsp:nvSpPr>
      <dsp:spPr>
        <a:xfrm>
          <a:off x="1232223" y="5706195"/>
          <a:ext cx="1433619" cy="123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FE9B9-F46E-4AB0-BDDC-9F098BC7C913}">
      <dsp:nvSpPr>
        <dsp:cNvPr id="0" name=""/>
        <dsp:cNvSpPr/>
      </dsp:nvSpPr>
      <dsp:spPr>
        <a:xfrm>
          <a:off x="2208285" y="5723409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F7A6E-B8F7-41CD-A63D-4D1010E7AEF1}">
      <dsp:nvSpPr>
        <dsp:cNvPr id="0" name=""/>
        <dsp:cNvSpPr/>
      </dsp:nvSpPr>
      <dsp:spPr>
        <a:xfrm>
          <a:off x="7394224" y="5045547"/>
          <a:ext cx="1433619" cy="1230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PTPG</a:t>
          </a:r>
          <a:endParaRPr lang="it-IT" sz="1300" kern="1200" dirty="0"/>
        </a:p>
      </dsp:txBody>
      <dsp:txXfrm>
        <a:off x="7616240" y="5236118"/>
        <a:ext cx="989587" cy="849431"/>
      </dsp:txXfrm>
    </dsp:sp>
    <dsp:sp modelId="{3EDD99FD-0CD0-4663-BE10-0950E9D84E6E}">
      <dsp:nvSpPr>
        <dsp:cNvPr id="0" name=""/>
        <dsp:cNvSpPr/>
      </dsp:nvSpPr>
      <dsp:spPr>
        <a:xfrm>
          <a:off x="7678651" y="6123520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4AF6D-2E9E-4A41-9F12-EA4A9FE82C0B}">
      <dsp:nvSpPr>
        <dsp:cNvPr id="0" name=""/>
        <dsp:cNvSpPr/>
      </dsp:nvSpPr>
      <dsp:spPr>
        <a:xfrm>
          <a:off x="6161117" y="5719687"/>
          <a:ext cx="1433619" cy="123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AE7E35-8568-48D1-91EA-DF7A6F56CD92}">
      <dsp:nvSpPr>
        <dsp:cNvPr id="0" name=""/>
        <dsp:cNvSpPr/>
      </dsp:nvSpPr>
      <dsp:spPr>
        <a:xfrm>
          <a:off x="7412773" y="6259837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AA429-7409-409C-BE4F-FE9C5626ACD2}">
      <dsp:nvSpPr>
        <dsp:cNvPr id="0" name=""/>
        <dsp:cNvSpPr/>
      </dsp:nvSpPr>
      <dsp:spPr>
        <a:xfrm>
          <a:off x="7399523" y="2324329"/>
          <a:ext cx="1433619" cy="123057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CATASTO</a:t>
          </a:r>
          <a:endParaRPr lang="it-IT" sz="1300" kern="1200" dirty="0"/>
        </a:p>
      </dsp:txBody>
      <dsp:txXfrm>
        <a:off x="7621539" y="2514900"/>
        <a:ext cx="989587" cy="849431"/>
      </dsp:txXfrm>
    </dsp:sp>
    <dsp:sp modelId="{685AB4BE-583C-4C56-8C5A-A355201D77BC}">
      <dsp:nvSpPr>
        <dsp:cNvPr id="0" name=""/>
        <dsp:cNvSpPr/>
      </dsp:nvSpPr>
      <dsp:spPr>
        <a:xfrm>
          <a:off x="8391485" y="3406489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EFA6A-7294-4F30-B288-8A696415587B}">
      <dsp:nvSpPr>
        <dsp:cNvPr id="0" name=""/>
        <dsp:cNvSpPr/>
      </dsp:nvSpPr>
      <dsp:spPr>
        <a:xfrm>
          <a:off x="7399523" y="3682844"/>
          <a:ext cx="1433619" cy="123057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0086A-42F3-4BDB-BD49-2B5C55662A2E}">
      <dsp:nvSpPr>
        <dsp:cNvPr id="0" name=""/>
        <dsp:cNvSpPr/>
      </dsp:nvSpPr>
      <dsp:spPr>
        <a:xfrm>
          <a:off x="8391485" y="3690288"/>
          <a:ext cx="166946" cy="14422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89484-2C59-4A7C-9439-18318623AB89}">
      <dsp:nvSpPr>
        <dsp:cNvPr id="0" name=""/>
        <dsp:cNvSpPr/>
      </dsp:nvSpPr>
      <dsp:spPr>
        <a:xfrm>
          <a:off x="2739023" y="4821971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AC702C-ACA8-48C2-BB1F-EC859B384ABE}">
      <dsp:nvSpPr>
        <dsp:cNvPr id="0" name=""/>
        <dsp:cNvSpPr/>
      </dsp:nvSpPr>
      <dsp:spPr>
        <a:xfrm>
          <a:off x="2571349" y="4893864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E78E30-E838-4C01-A3B5-405440BAFD92}">
      <dsp:nvSpPr>
        <dsp:cNvPr id="0" name=""/>
        <dsp:cNvSpPr/>
      </dsp:nvSpPr>
      <dsp:spPr>
        <a:xfrm>
          <a:off x="2400523" y="4955085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086208-042B-46EB-9048-D834F6A217D9}">
      <dsp:nvSpPr>
        <dsp:cNvPr id="0" name=""/>
        <dsp:cNvSpPr/>
      </dsp:nvSpPr>
      <dsp:spPr>
        <a:xfrm>
          <a:off x="2227176" y="5005073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7CE976-C74C-4E81-AD8A-B1B34D8A2F18}">
      <dsp:nvSpPr>
        <dsp:cNvPr id="0" name=""/>
        <dsp:cNvSpPr/>
      </dsp:nvSpPr>
      <dsp:spPr>
        <a:xfrm>
          <a:off x="2051938" y="5043828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03FD79-3801-4A8D-BD3E-0769067A4B43}">
      <dsp:nvSpPr>
        <dsp:cNvPr id="0" name=""/>
        <dsp:cNvSpPr/>
      </dsp:nvSpPr>
      <dsp:spPr>
        <a:xfrm>
          <a:off x="3690857" y="4148538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36B1FF-4B8D-4A42-992B-2CF224F5C991}">
      <dsp:nvSpPr>
        <dsp:cNvPr id="0" name=""/>
        <dsp:cNvSpPr/>
      </dsp:nvSpPr>
      <dsp:spPr>
        <a:xfrm>
          <a:off x="3550919" y="4282214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AF23F2-1BF2-4F3D-A248-22C9EFCB8A70}">
      <dsp:nvSpPr>
        <dsp:cNvPr id="0" name=""/>
        <dsp:cNvSpPr/>
      </dsp:nvSpPr>
      <dsp:spPr>
        <a:xfrm>
          <a:off x="4298518" y="3354909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C720A7-3784-47EA-8BE3-E2BABDFBB35C}">
      <dsp:nvSpPr>
        <dsp:cNvPr id="0" name=""/>
        <dsp:cNvSpPr/>
      </dsp:nvSpPr>
      <dsp:spPr>
        <a:xfrm>
          <a:off x="4710139" y="2416371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D94D94-2B6E-4282-87E3-D33AC5D580BD}">
      <dsp:nvSpPr>
        <dsp:cNvPr id="0" name=""/>
        <dsp:cNvSpPr/>
      </dsp:nvSpPr>
      <dsp:spPr>
        <a:xfrm>
          <a:off x="4906179" y="1439079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9B2A69-F730-4A34-BAB3-50D8AFFCB94B}">
      <dsp:nvSpPr>
        <dsp:cNvPr id="0" name=""/>
        <dsp:cNvSpPr/>
      </dsp:nvSpPr>
      <dsp:spPr>
        <a:xfrm>
          <a:off x="4735354" y="277561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2B8E1E-D7DE-477C-A972-E1BD80F9AAC2}">
      <dsp:nvSpPr>
        <dsp:cNvPr id="0" name=""/>
        <dsp:cNvSpPr/>
      </dsp:nvSpPr>
      <dsp:spPr>
        <a:xfrm>
          <a:off x="4851969" y="183763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C99B13-A6CB-4083-835B-580AC486E74B}">
      <dsp:nvSpPr>
        <dsp:cNvPr id="0" name=""/>
        <dsp:cNvSpPr/>
      </dsp:nvSpPr>
      <dsp:spPr>
        <a:xfrm>
          <a:off x="4969215" y="89966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793032-AE94-4EA5-AB36-B91BF3706297}">
      <dsp:nvSpPr>
        <dsp:cNvPr id="0" name=""/>
        <dsp:cNvSpPr/>
      </dsp:nvSpPr>
      <dsp:spPr>
        <a:xfrm>
          <a:off x="5085830" y="183763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4D3C05-33E5-4D6F-96FE-4D2A05D2F595}">
      <dsp:nvSpPr>
        <dsp:cNvPr id="0" name=""/>
        <dsp:cNvSpPr/>
      </dsp:nvSpPr>
      <dsp:spPr>
        <a:xfrm>
          <a:off x="5202446" y="277561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04636D-0AC6-4330-869D-475BB3593204}">
      <dsp:nvSpPr>
        <dsp:cNvPr id="0" name=""/>
        <dsp:cNvSpPr/>
      </dsp:nvSpPr>
      <dsp:spPr>
        <a:xfrm>
          <a:off x="4969215" y="287671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53A2A1-EB1A-40EB-A8DA-BA1E2A346127}">
      <dsp:nvSpPr>
        <dsp:cNvPr id="0" name=""/>
        <dsp:cNvSpPr/>
      </dsp:nvSpPr>
      <dsp:spPr>
        <a:xfrm>
          <a:off x="4969215" y="485376"/>
          <a:ext cx="78794" cy="787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0A7E27-CDD3-4A88-BCB9-839AC7AD2FC8}">
      <dsp:nvSpPr>
        <dsp:cNvPr id="0" name=""/>
        <dsp:cNvSpPr/>
      </dsp:nvSpPr>
      <dsp:spPr>
        <a:xfrm>
          <a:off x="1645675" y="5185448"/>
          <a:ext cx="1699433" cy="3280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713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Introduzione </a:t>
          </a:r>
          <a:r>
            <a:rPr lang="it-IT" sz="1200" kern="1200" dirty="0" smtClean="0"/>
            <a:t>SITICLOUD</a:t>
          </a:r>
          <a:endParaRPr lang="it-IT" sz="1200" kern="1200" dirty="0"/>
        </a:p>
      </dsp:txBody>
      <dsp:txXfrm>
        <a:off x="1661687" y="5201460"/>
        <a:ext cx="1667409" cy="295986"/>
      </dsp:txXfrm>
    </dsp:sp>
    <dsp:sp modelId="{60FC6494-D269-427D-8CD9-773172288188}">
      <dsp:nvSpPr>
        <dsp:cNvPr id="0" name=""/>
        <dsp:cNvSpPr/>
      </dsp:nvSpPr>
      <dsp:spPr>
        <a:xfrm>
          <a:off x="1174170" y="4738645"/>
          <a:ext cx="787942" cy="7880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0C625A2-A4ED-48E2-92DA-09D9E552F2CD}">
      <dsp:nvSpPr>
        <dsp:cNvPr id="0" name=""/>
        <dsp:cNvSpPr/>
      </dsp:nvSpPr>
      <dsp:spPr>
        <a:xfrm>
          <a:off x="3275139" y="4643443"/>
          <a:ext cx="1699433" cy="45550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713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Scelta comune</a:t>
          </a:r>
          <a:endParaRPr lang="it-IT" sz="1200" kern="1200" dirty="0"/>
        </a:p>
      </dsp:txBody>
      <dsp:txXfrm>
        <a:off x="3297375" y="4665679"/>
        <a:ext cx="1654961" cy="411036"/>
      </dsp:txXfrm>
    </dsp:sp>
    <dsp:sp modelId="{F127FFEA-A9D4-4666-91CF-702F3C95E3CD}">
      <dsp:nvSpPr>
        <dsp:cNvPr id="0" name=""/>
        <dsp:cNvSpPr/>
      </dsp:nvSpPr>
      <dsp:spPr>
        <a:xfrm>
          <a:off x="2803635" y="4196641"/>
          <a:ext cx="787942" cy="78801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8C2CA8-84BB-417A-BC51-180B1332F11C}">
      <dsp:nvSpPr>
        <dsp:cNvPr id="0" name=""/>
        <dsp:cNvSpPr/>
      </dsp:nvSpPr>
      <dsp:spPr>
        <a:xfrm>
          <a:off x="4078840" y="3831841"/>
          <a:ext cx="1699433" cy="45550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713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Inquadramento comunale</a:t>
          </a:r>
          <a:endParaRPr lang="it-IT" sz="1200" kern="1200" dirty="0"/>
        </a:p>
      </dsp:txBody>
      <dsp:txXfrm>
        <a:off x="4101076" y="3854077"/>
        <a:ext cx="1654961" cy="411036"/>
      </dsp:txXfrm>
    </dsp:sp>
    <dsp:sp modelId="{5DA3F920-5B5F-48E1-8718-E067EB7770CC}">
      <dsp:nvSpPr>
        <dsp:cNvPr id="0" name=""/>
        <dsp:cNvSpPr/>
      </dsp:nvSpPr>
      <dsp:spPr>
        <a:xfrm>
          <a:off x="3607336" y="3385039"/>
          <a:ext cx="787942" cy="78801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CF8414-845D-4169-A823-1C608AF6150F}">
      <dsp:nvSpPr>
        <dsp:cNvPr id="0" name=""/>
        <dsp:cNvSpPr/>
      </dsp:nvSpPr>
      <dsp:spPr>
        <a:xfrm>
          <a:off x="4563582" y="2943291"/>
          <a:ext cx="1699433" cy="45550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713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PRG</a:t>
          </a:r>
          <a:endParaRPr lang="it-IT" sz="1200" kern="1200" dirty="0"/>
        </a:p>
      </dsp:txBody>
      <dsp:txXfrm>
        <a:off x="4585818" y="2965527"/>
        <a:ext cx="1654961" cy="411036"/>
      </dsp:txXfrm>
    </dsp:sp>
    <dsp:sp modelId="{C0E729D4-A766-442C-8E3B-14C9DEC0906A}">
      <dsp:nvSpPr>
        <dsp:cNvPr id="0" name=""/>
        <dsp:cNvSpPr/>
      </dsp:nvSpPr>
      <dsp:spPr>
        <a:xfrm>
          <a:off x="4092078" y="2496489"/>
          <a:ext cx="787942" cy="78801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768BEA-2ACE-4574-A619-4133013EB504}">
      <dsp:nvSpPr>
        <dsp:cNvPr id="0" name=""/>
        <dsp:cNvSpPr/>
      </dsp:nvSpPr>
      <dsp:spPr>
        <a:xfrm>
          <a:off x="4876238" y="1986219"/>
          <a:ext cx="1699433" cy="45550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713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Stralcio </a:t>
          </a:r>
          <a:r>
            <a:rPr lang="it-IT" sz="1200" kern="1200" dirty="0" err="1" smtClean="0"/>
            <a:t>zoning</a:t>
          </a:r>
          <a:r>
            <a:rPr lang="it-IT" sz="1200" kern="1200" dirty="0" smtClean="0"/>
            <a:t> PRG </a:t>
          </a:r>
          <a:endParaRPr lang="it-IT" sz="1200" kern="1200" dirty="0"/>
        </a:p>
      </dsp:txBody>
      <dsp:txXfrm>
        <a:off x="4898474" y="2008455"/>
        <a:ext cx="1654961" cy="411036"/>
      </dsp:txXfrm>
    </dsp:sp>
    <dsp:sp modelId="{217D4958-6AA0-4E20-AEEC-D2A4813CA9AC}">
      <dsp:nvSpPr>
        <dsp:cNvPr id="0" name=""/>
        <dsp:cNvSpPr/>
      </dsp:nvSpPr>
      <dsp:spPr>
        <a:xfrm>
          <a:off x="4404733" y="1539416"/>
          <a:ext cx="787942" cy="78801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D2BB99-7A73-40E6-9A88-ADD963A9EBF8}">
      <dsp:nvSpPr>
        <dsp:cNvPr id="0" name=""/>
        <dsp:cNvSpPr/>
      </dsp:nvSpPr>
      <dsp:spPr>
        <a:xfrm>
          <a:off x="5046433" y="1044872"/>
          <a:ext cx="1699433" cy="45550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713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Stralcio  </a:t>
          </a:r>
          <a:r>
            <a:rPr lang="it-IT" sz="1100" kern="1200" dirty="0" err="1" smtClean="0"/>
            <a:t>zoning</a:t>
          </a:r>
          <a:r>
            <a:rPr lang="it-IT" sz="1100" kern="1200" dirty="0" smtClean="0"/>
            <a:t> PRG + legenda zone e sottozone</a:t>
          </a:r>
          <a:endParaRPr lang="it-IT" sz="1100" kern="1200" dirty="0"/>
        </a:p>
      </dsp:txBody>
      <dsp:txXfrm>
        <a:off x="5068669" y="1067108"/>
        <a:ext cx="1654961" cy="411036"/>
      </dsp:txXfrm>
    </dsp:sp>
    <dsp:sp modelId="{74BA9D1E-EF2A-4532-B49C-B0E069F46E91}">
      <dsp:nvSpPr>
        <dsp:cNvPr id="0" name=""/>
        <dsp:cNvSpPr/>
      </dsp:nvSpPr>
      <dsp:spPr>
        <a:xfrm>
          <a:off x="4574929" y="598070"/>
          <a:ext cx="787942" cy="788012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152FB-0C4E-458E-B460-672FE8EDFA3A}">
      <dsp:nvSpPr>
        <dsp:cNvPr id="0" name=""/>
        <dsp:cNvSpPr/>
      </dsp:nvSpPr>
      <dsp:spPr>
        <a:xfrm rot="5400000">
          <a:off x="-90734" y="91757"/>
          <a:ext cx="604894" cy="4234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suoli</a:t>
          </a:r>
          <a:endParaRPr lang="it-IT" sz="900" kern="1200" dirty="0"/>
        </a:p>
      </dsp:txBody>
      <dsp:txXfrm rot="-5400000">
        <a:off x="0" y="212736"/>
        <a:ext cx="423426" cy="181468"/>
      </dsp:txXfrm>
    </dsp:sp>
    <dsp:sp modelId="{7607AA48-83F8-43BD-A92C-4FDA18482825}">
      <dsp:nvSpPr>
        <dsp:cNvPr id="0" name=""/>
        <dsp:cNvSpPr/>
      </dsp:nvSpPr>
      <dsp:spPr>
        <a:xfrm rot="5400000">
          <a:off x="953586" y="-529137"/>
          <a:ext cx="393181" cy="1453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/>
            <a:t>Uso dei suoli</a:t>
          </a:r>
          <a:endParaRPr lang="it-I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1100" kern="1200"/>
        </a:p>
      </dsp:txBody>
      <dsp:txXfrm rot="-5400000">
        <a:off x="423426" y="20217"/>
        <a:ext cx="1434308" cy="354793"/>
      </dsp:txXfrm>
    </dsp:sp>
    <dsp:sp modelId="{C3A9E2DE-444B-4AD4-9AA3-C7C3F6D01A19}">
      <dsp:nvSpPr>
        <dsp:cNvPr id="0" name=""/>
        <dsp:cNvSpPr/>
      </dsp:nvSpPr>
      <dsp:spPr>
        <a:xfrm rot="5400000">
          <a:off x="-90734" y="614169"/>
          <a:ext cx="604894" cy="4234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geologia</a:t>
          </a:r>
          <a:endParaRPr lang="it-IT" sz="900" kern="1200" dirty="0"/>
        </a:p>
      </dsp:txBody>
      <dsp:txXfrm rot="-5400000">
        <a:off x="0" y="735148"/>
        <a:ext cx="423426" cy="181468"/>
      </dsp:txXfrm>
    </dsp:sp>
    <dsp:sp modelId="{CEB106A6-ABB7-4F97-BD85-EEC7CC04DDD6}">
      <dsp:nvSpPr>
        <dsp:cNvPr id="0" name=""/>
        <dsp:cNvSpPr/>
      </dsp:nvSpPr>
      <dsp:spPr>
        <a:xfrm rot="5400000">
          <a:off x="953586" y="-17191"/>
          <a:ext cx="393181" cy="1453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/>
            <a:t>Rischi</a:t>
          </a:r>
          <a:endParaRPr lang="it-I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/>
            <a:t>Tipologia</a:t>
          </a:r>
          <a:endParaRPr lang="it-IT" sz="1100" kern="1200" dirty="0"/>
        </a:p>
      </dsp:txBody>
      <dsp:txXfrm rot="-5400000">
        <a:off x="423426" y="532163"/>
        <a:ext cx="1434308" cy="354793"/>
      </dsp:txXfrm>
    </dsp:sp>
    <dsp:sp modelId="{D6E9AF98-1E8F-40F5-8968-864B27B01A1C}">
      <dsp:nvSpPr>
        <dsp:cNvPr id="0" name=""/>
        <dsp:cNvSpPr/>
      </dsp:nvSpPr>
      <dsp:spPr>
        <a:xfrm rot="5400000">
          <a:off x="-90734" y="1136581"/>
          <a:ext cx="604894" cy="4234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catasto</a:t>
          </a:r>
          <a:endParaRPr lang="it-IT" sz="900" kern="1200" dirty="0"/>
        </a:p>
      </dsp:txBody>
      <dsp:txXfrm rot="-5400000">
        <a:off x="0" y="1257560"/>
        <a:ext cx="423426" cy="181468"/>
      </dsp:txXfrm>
    </dsp:sp>
    <dsp:sp modelId="{1AD13EA8-6B67-4FCF-8613-C5DAE18547C4}">
      <dsp:nvSpPr>
        <dsp:cNvPr id="0" name=""/>
        <dsp:cNvSpPr/>
      </dsp:nvSpPr>
      <dsp:spPr>
        <a:xfrm rot="5400000">
          <a:off x="953586" y="515686"/>
          <a:ext cx="393181" cy="1453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/>
            <a:t>Foglio</a:t>
          </a:r>
          <a:endParaRPr lang="it-I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/>
            <a:t>Particella</a:t>
          </a:r>
          <a:endParaRPr lang="it-IT" sz="1100" kern="1200" dirty="0"/>
        </a:p>
      </dsp:txBody>
      <dsp:txXfrm rot="-5400000">
        <a:off x="423426" y="1065040"/>
        <a:ext cx="1434308" cy="3547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152FB-0C4E-458E-B460-672FE8EDFA3A}">
      <dsp:nvSpPr>
        <dsp:cNvPr id="0" name=""/>
        <dsp:cNvSpPr/>
      </dsp:nvSpPr>
      <dsp:spPr>
        <a:xfrm rot="5400000">
          <a:off x="-90734" y="91757"/>
          <a:ext cx="604894" cy="4234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err="1" smtClean="0"/>
            <a:t>prg</a:t>
          </a:r>
          <a:endParaRPr lang="it-IT" sz="1100" kern="1200" dirty="0"/>
        </a:p>
      </dsp:txBody>
      <dsp:txXfrm rot="-5400000">
        <a:off x="0" y="212736"/>
        <a:ext cx="423426" cy="181468"/>
      </dsp:txXfrm>
    </dsp:sp>
    <dsp:sp modelId="{7607AA48-83F8-43BD-A92C-4FDA18482825}">
      <dsp:nvSpPr>
        <dsp:cNvPr id="0" name=""/>
        <dsp:cNvSpPr/>
      </dsp:nvSpPr>
      <dsp:spPr>
        <a:xfrm rot="5400000">
          <a:off x="953586" y="-529137"/>
          <a:ext cx="393181" cy="1453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/>
            <a:t>Zonizzazione</a:t>
          </a:r>
          <a:endParaRPr lang="it-I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/>
            <a:t>Norma Tecnica</a:t>
          </a:r>
          <a:endParaRPr lang="it-IT" sz="1100" kern="1200" dirty="0"/>
        </a:p>
      </dsp:txBody>
      <dsp:txXfrm rot="-5400000">
        <a:off x="423426" y="20217"/>
        <a:ext cx="1434308" cy="354793"/>
      </dsp:txXfrm>
    </dsp:sp>
    <dsp:sp modelId="{C3A9E2DE-444B-4AD4-9AA3-C7C3F6D01A19}">
      <dsp:nvSpPr>
        <dsp:cNvPr id="0" name=""/>
        <dsp:cNvSpPr/>
      </dsp:nvSpPr>
      <dsp:spPr>
        <a:xfrm rot="5400000">
          <a:off x="-90734" y="614169"/>
          <a:ext cx="604894" cy="4234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err="1" smtClean="0"/>
            <a:t>ptpg</a:t>
          </a:r>
          <a:endParaRPr lang="it-IT" sz="1100" kern="1200" dirty="0"/>
        </a:p>
      </dsp:txBody>
      <dsp:txXfrm rot="-5400000">
        <a:off x="0" y="735148"/>
        <a:ext cx="423426" cy="181468"/>
      </dsp:txXfrm>
    </dsp:sp>
    <dsp:sp modelId="{CEB106A6-ABB7-4F97-BD85-EEC7CC04DDD6}">
      <dsp:nvSpPr>
        <dsp:cNvPr id="0" name=""/>
        <dsp:cNvSpPr/>
      </dsp:nvSpPr>
      <dsp:spPr>
        <a:xfrm rot="5400000">
          <a:off x="953586" y="-17191"/>
          <a:ext cx="393181" cy="1453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/>
            <a:t>Sistemi</a:t>
          </a:r>
          <a:endParaRPr lang="it-I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/>
            <a:t>Norma tecnica</a:t>
          </a:r>
          <a:endParaRPr lang="it-IT" sz="1100" kern="1200" dirty="0"/>
        </a:p>
      </dsp:txBody>
      <dsp:txXfrm rot="-5400000">
        <a:off x="423426" y="532163"/>
        <a:ext cx="1434308" cy="354793"/>
      </dsp:txXfrm>
    </dsp:sp>
    <dsp:sp modelId="{D6E9AF98-1E8F-40F5-8968-864B27B01A1C}">
      <dsp:nvSpPr>
        <dsp:cNvPr id="0" name=""/>
        <dsp:cNvSpPr/>
      </dsp:nvSpPr>
      <dsp:spPr>
        <a:xfrm rot="5400000">
          <a:off x="-90734" y="1136581"/>
          <a:ext cx="604894" cy="4234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err="1" smtClean="0"/>
            <a:t>ptpr</a:t>
          </a:r>
          <a:endParaRPr lang="it-IT" sz="1100" kern="1200" dirty="0"/>
        </a:p>
      </dsp:txBody>
      <dsp:txXfrm rot="-5400000">
        <a:off x="0" y="1257560"/>
        <a:ext cx="423426" cy="181468"/>
      </dsp:txXfrm>
    </dsp:sp>
    <dsp:sp modelId="{1AD13EA8-6B67-4FCF-8613-C5DAE18547C4}">
      <dsp:nvSpPr>
        <dsp:cNvPr id="0" name=""/>
        <dsp:cNvSpPr/>
      </dsp:nvSpPr>
      <dsp:spPr>
        <a:xfrm rot="5400000">
          <a:off x="953586" y="515686"/>
          <a:ext cx="393181" cy="1453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/>
            <a:t>Vincolo</a:t>
          </a:r>
          <a:endParaRPr lang="it-I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/>
            <a:t>Norma tecnica</a:t>
          </a:r>
          <a:endParaRPr lang="it-IT" sz="1100" kern="1200" dirty="0"/>
        </a:p>
      </dsp:txBody>
      <dsp:txXfrm rot="-5400000">
        <a:off x="423426" y="1065040"/>
        <a:ext cx="1434308" cy="3547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9BB13-063C-45C3-A963-4DCB642D547B}" type="datetimeFigureOut">
              <a:rPr lang="it-IT" smtClean="0"/>
              <a:t>24/10/2016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8D738-0320-4105-B7DE-360960B300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616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53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60B85C-61E2-4105-8E80-E20F240F9B60}" type="slidenum">
              <a:rPr lang="it-IT" smtClean="0">
                <a:latin typeface="Times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 smtClean="0"/>
          </a:p>
        </p:txBody>
      </p:sp>
      <p:sp>
        <p:nvSpPr>
          <p:cNvPr id="153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60B85C-61E2-4105-8E80-E20F240F9B60}" type="slidenum">
              <a:rPr lang="it-IT" smtClean="0">
                <a:latin typeface="Times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53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60B85C-61E2-4105-8E80-E20F240F9B60}" type="slidenum">
              <a:rPr lang="it-IT" smtClean="0">
                <a:latin typeface="Times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53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60B85C-61E2-4105-8E80-E20F240F9B60}" type="slidenum">
              <a:rPr lang="it-IT" smtClean="0">
                <a:latin typeface="Times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0DB-582B-47E5-B102-0594041061D6}" type="datetimeFigureOut">
              <a:rPr lang="it-IT" smtClean="0"/>
              <a:t>24/10/2016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268A-2309-40D3-BAEF-6F531D6E80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677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0DB-582B-47E5-B102-0594041061D6}" type="datetimeFigureOut">
              <a:rPr lang="it-IT" smtClean="0"/>
              <a:t>24/10/2016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268A-2309-40D3-BAEF-6F531D6E80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699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0DB-582B-47E5-B102-0594041061D6}" type="datetimeFigureOut">
              <a:rPr lang="it-IT" smtClean="0"/>
              <a:t>24/10/2016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268A-2309-40D3-BAEF-6F531D6E80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86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0DB-582B-47E5-B102-0594041061D6}" type="datetimeFigureOut">
              <a:rPr lang="it-IT" smtClean="0"/>
              <a:t>24/10/2016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268A-2309-40D3-BAEF-6F531D6E80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098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0DB-582B-47E5-B102-0594041061D6}" type="datetimeFigureOut">
              <a:rPr lang="it-IT" smtClean="0"/>
              <a:t>24/10/2016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268A-2309-40D3-BAEF-6F531D6E80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34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0DB-582B-47E5-B102-0594041061D6}" type="datetimeFigureOut">
              <a:rPr lang="it-IT" smtClean="0"/>
              <a:t>24/10/2016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268A-2309-40D3-BAEF-6F531D6E80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6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0DB-582B-47E5-B102-0594041061D6}" type="datetimeFigureOut">
              <a:rPr lang="it-IT" smtClean="0"/>
              <a:t>24/10/2016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268A-2309-40D3-BAEF-6F531D6E80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15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0DB-582B-47E5-B102-0594041061D6}" type="datetimeFigureOut">
              <a:rPr lang="it-IT" smtClean="0"/>
              <a:t>24/10/2016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268A-2309-40D3-BAEF-6F531D6E80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587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0DB-582B-47E5-B102-0594041061D6}" type="datetimeFigureOut">
              <a:rPr lang="it-IT" smtClean="0"/>
              <a:t>24/10/2016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268A-2309-40D3-BAEF-6F531D6E80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85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0DB-582B-47E5-B102-0594041061D6}" type="datetimeFigureOut">
              <a:rPr lang="it-IT" smtClean="0"/>
              <a:t>24/10/2016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268A-2309-40D3-BAEF-6F531D6E80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45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0DB-582B-47E5-B102-0594041061D6}" type="datetimeFigureOut">
              <a:rPr lang="it-IT" smtClean="0"/>
              <a:t>24/10/2016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8268A-2309-40D3-BAEF-6F531D6E80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04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FC0DB-582B-47E5-B102-0594041061D6}" type="datetimeFigureOut">
              <a:rPr lang="it-IT" smtClean="0"/>
              <a:t>24/10/2016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8268A-2309-40D3-BAEF-6F531D6E80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15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gis@cittametropolitanaroma.gov.it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it.wikipedia.org/wiki/Webgis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diagramColors" Target="../diagrams/colors3.xml"/><Relationship Id="rId18" Type="http://schemas.openxmlformats.org/officeDocument/2006/relationships/diagramColors" Target="../diagrams/colors4.xml"/><Relationship Id="rId26" Type="http://schemas.openxmlformats.org/officeDocument/2006/relationships/diagramLayout" Target="../diagrams/layout6.xml"/><Relationship Id="rId3" Type="http://schemas.openxmlformats.org/officeDocument/2006/relationships/image" Target="../media/image7.png"/><Relationship Id="rId21" Type="http://schemas.openxmlformats.org/officeDocument/2006/relationships/diagramLayout" Target="../diagrams/layout5.xml"/><Relationship Id="rId7" Type="http://schemas.openxmlformats.org/officeDocument/2006/relationships/image" Target="../media/image38.png"/><Relationship Id="rId12" Type="http://schemas.openxmlformats.org/officeDocument/2006/relationships/diagramQuickStyle" Target="../diagrams/quickStyle3.xml"/><Relationship Id="rId17" Type="http://schemas.openxmlformats.org/officeDocument/2006/relationships/diagramQuickStyle" Target="../diagrams/quickStyle4.xml"/><Relationship Id="rId25" Type="http://schemas.openxmlformats.org/officeDocument/2006/relationships/diagramData" Target="../diagrams/data6.xml"/><Relationship Id="rId2" Type="http://schemas.openxmlformats.org/officeDocument/2006/relationships/image" Target="../media/image3.jpeg"/><Relationship Id="rId16" Type="http://schemas.openxmlformats.org/officeDocument/2006/relationships/diagramLayout" Target="../diagrams/layout4.xml"/><Relationship Id="rId20" Type="http://schemas.openxmlformats.org/officeDocument/2006/relationships/diagramData" Target="../diagrams/data5.xml"/><Relationship Id="rId29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diagramLayout" Target="../diagrams/layout3.xml"/><Relationship Id="rId24" Type="http://schemas.microsoft.com/office/2007/relationships/diagramDrawing" Target="../diagrams/drawing5.xml"/><Relationship Id="rId5" Type="http://schemas.openxmlformats.org/officeDocument/2006/relationships/image" Target="../media/image36.png"/><Relationship Id="rId15" Type="http://schemas.openxmlformats.org/officeDocument/2006/relationships/diagramData" Target="../diagrams/data4.xml"/><Relationship Id="rId23" Type="http://schemas.openxmlformats.org/officeDocument/2006/relationships/diagramColors" Target="../diagrams/colors5.xml"/><Relationship Id="rId28" Type="http://schemas.openxmlformats.org/officeDocument/2006/relationships/diagramColors" Target="../diagrams/colors6.xml"/><Relationship Id="rId10" Type="http://schemas.openxmlformats.org/officeDocument/2006/relationships/diagramData" Target="../diagrams/data3.xml"/><Relationship Id="rId19" Type="http://schemas.microsoft.com/office/2007/relationships/diagramDrawing" Target="../diagrams/drawing4.xml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microsoft.com/office/2007/relationships/diagramDrawing" Target="../diagrams/drawing3.xml"/><Relationship Id="rId22" Type="http://schemas.openxmlformats.org/officeDocument/2006/relationships/diagramQuickStyle" Target="../diagrams/quickStyle5.xml"/><Relationship Id="rId27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.png"/><Relationship Id="rId7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48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7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is@cittametropolitanaroma.gov.it" TargetMode="Externa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3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0" y="1081811"/>
            <a:ext cx="4680520" cy="311020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9" name="Gruppo 8"/>
          <p:cNvGrpSpPr/>
          <p:nvPr/>
        </p:nvGrpSpPr>
        <p:grpSpPr>
          <a:xfrm>
            <a:off x="9575" y="0"/>
            <a:ext cx="9144000" cy="976461"/>
            <a:chOff x="-10380" y="0"/>
            <a:chExt cx="9144000" cy="976461"/>
          </a:xfrm>
        </p:grpSpPr>
        <p:pic>
          <p:nvPicPr>
            <p:cNvPr id="19" name="Immagine 25" descr="PR_Banner_Lun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7" b="7620"/>
            <a:stretch>
              <a:fillRect/>
            </a:stretch>
          </p:blipFill>
          <p:spPr bwMode="auto">
            <a:xfrm>
              <a:off x="-10380" y="0"/>
              <a:ext cx="9144000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" name="CasellaDiTesto 10"/>
            <p:cNvSpPr txBox="1">
              <a:spLocks noChangeArrowheads="1"/>
            </p:cNvSpPr>
            <p:nvPr/>
          </p:nvSpPr>
          <p:spPr bwMode="auto">
            <a:xfrm>
              <a:off x="4109777" y="646440"/>
              <a:ext cx="50142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Dipartimento </a:t>
              </a:r>
              <a:r>
                <a:rPr lang="it-IT" altLang="it-IT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 – Pianificazione territoriale generale</a:t>
              </a:r>
              <a:endParaRPr lang="it-IT" altLang="it-IT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8" name="Picture 14" descr="barraintestazio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5" y="329058"/>
              <a:ext cx="1728093" cy="647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Rectangle 12"/>
          <p:cNvSpPr>
            <a:spLocks noChangeArrowheads="1"/>
          </p:cNvSpPr>
          <p:nvPr/>
        </p:nvSpPr>
        <p:spPr bwMode="auto">
          <a:xfrm>
            <a:off x="-9575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  <p:sp>
        <p:nvSpPr>
          <p:cNvPr id="13" name="CasellaDiTesto 10"/>
          <p:cNvSpPr txBox="1">
            <a:spLocks noChangeArrowheads="1"/>
          </p:cNvSpPr>
          <p:nvPr/>
        </p:nvSpPr>
        <p:spPr bwMode="auto">
          <a:xfrm>
            <a:off x="895005" y="5250466"/>
            <a:ext cx="44668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«Città Metropolitana di Roma Capitale. La pianificazione del territorio»</a:t>
            </a:r>
          </a:p>
        </p:txBody>
      </p:sp>
      <p:sp>
        <p:nvSpPr>
          <p:cNvPr id="12" name="CasellaDiTesto 5"/>
          <p:cNvSpPr txBox="1">
            <a:spLocks noChangeArrowheads="1"/>
          </p:cNvSpPr>
          <p:nvPr/>
        </p:nvSpPr>
        <p:spPr bwMode="auto">
          <a:xfrm>
            <a:off x="848312" y="5976620"/>
            <a:ext cx="25276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  <a:defRPr sz="2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dirty="0">
                <a:latin typeface="Verdana" pitchFamily="34" charset="0"/>
              </a:rPr>
              <a:t>Via </a:t>
            </a:r>
            <a:r>
              <a:rPr lang="it-IT" altLang="it-IT" sz="1200" dirty="0" smtClean="0">
                <a:latin typeface="Verdana" pitchFamily="34" charset="0"/>
              </a:rPr>
              <a:t>Ribotta </a:t>
            </a:r>
            <a:r>
              <a:rPr lang="it-IT" altLang="it-IT" sz="1200" dirty="0">
                <a:latin typeface="Verdana" pitchFamily="34" charset="0"/>
              </a:rPr>
              <a:t>n. </a:t>
            </a:r>
            <a:r>
              <a:rPr lang="it-IT" altLang="it-IT" sz="1200" dirty="0" smtClean="0">
                <a:latin typeface="Verdana" pitchFamily="34" charset="0"/>
              </a:rPr>
              <a:t>41 00144 </a:t>
            </a:r>
            <a:r>
              <a:rPr lang="it-IT" altLang="it-IT" sz="1200" dirty="0">
                <a:latin typeface="Verdana" pitchFamily="34" charset="0"/>
              </a:rPr>
              <a:t>Roma</a:t>
            </a:r>
          </a:p>
        </p:txBody>
      </p:sp>
      <p:sp>
        <p:nvSpPr>
          <p:cNvPr id="14" name="CasellaDiTesto 7"/>
          <p:cNvSpPr txBox="1">
            <a:spLocks noChangeArrowheads="1"/>
          </p:cNvSpPr>
          <p:nvPr/>
        </p:nvSpPr>
        <p:spPr bwMode="auto">
          <a:xfrm>
            <a:off x="6300192" y="6075112"/>
            <a:ext cx="25811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  <a:defRPr sz="2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i="1" dirty="0">
                <a:latin typeface="Verdana" pitchFamily="34" charset="0"/>
              </a:rPr>
              <a:t>http://websit.provincia.roma.it</a:t>
            </a:r>
          </a:p>
        </p:txBody>
      </p:sp>
      <p:sp>
        <p:nvSpPr>
          <p:cNvPr id="15" name="CasellaDiTesto 8"/>
          <p:cNvSpPr txBox="1">
            <a:spLocks noChangeArrowheads="1"/>
          </p:cNvSpPr>
          <p:nvPr/>
        </p:nvSpPr>
        <p:spPr bwMode="auto">
          <a:xfrm>
            <a:off x="5360454" y="5798113"/>
            <a:ext cx="3672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  <a:defRPr sz="2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i="1" dirty="0">
                <a:latin typeface="Verdana" pitchFamily="34" charset="0"/>
              </a:rPr>
              <a:t>* E-Mail : </a:t>
            </a:r>
            <a:r>
              <a:rPr lang="it-IT" altLang="it-IT" sz="1200" i="1" u="sng" dirty="0">
                <a:latin typeface="Verdana" pitchFamily="34" charset="0"/>
                <a:hlinkClick r:id="rId6"/>
              </a:rPr>
              <a:t>gis@cittametropolitanaroma.gov.it</a:t>
            </a:r>
            <a:endParaRPr lang="it-IT" altLang="it-IT" sz="12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 dirty="0">
              <a:latin typeface="Verdana" pitchFamily="34" charset="0"/>
            </a:endParaRPr>
          </a:p>
        </p:txBody>
      </p:sp>
      <p:pic>
        <p:nvPicPr>
          <p:cNvPr id="16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48769"/>
            <a:ext cx="36512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74255" y="5075892"/>
            <a:ext cx="781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La città metropolitana di Roma quale ente cooperante del </a:t>
            </a:r>
            <a:r>
              <a:rPr lang="it-IT" b="1" dirty="0" err="1"/>
              <a:t>Geoportale</a:t>
            </a:r>
            <a:r>
              <a:rPr lang="it-IT" b="1" dirty="0"/>
              <a:t> Nazionale</a:t>
            </a:r>
            <a:endParaRPr lang="it-IT" b="1" dirty="0">
              <a:latin typeface="Arial Rounded MT Bold" panose="020F07040305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97486"/>
            <a:ext cx="4090998" cy="245754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88" y="1368057"/>
            <a:ext cx="5734529" cy="2348975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4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CasellaDiTesto 7"/>
          <p:cNvSpPr txBox="1">
            <a:spLocks noChangeArrowheads="1"/>
          </p:cNvSpPr>
          <p:nvPr/>
        </p:nvSpPr>
        <p:spPr bwMode="auto">
          <a:xfrm>
            <a:off x="5901060" y="5397897"/>
            <a:ext cx="3214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chemeClr val="bg1"/>
                </a:solidFill>
                <a:latin typeface="Garamond" pitchFamily="18" charset="0"/>
              </a:rPr>
              <a:t>Occasione/evento– data - luogo</a:t>
            </a:r>
          </a:p>
        </p:txBody>
      </p:sp>
      <p:sp>
        <p:nvSpPr>
          <p:cNvPr id="2054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«Città metropolitana di Roma Capitale – La pianificazione territoriale»  Roma 11 giugno 2015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  <p:pic>
        <p:nvPicPr>
          <p:cNvPr id="16" name="Picture 14" descr="barraintestazi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851734" y="914226"/>
            <a:ext cx="3519159" cy="1290638"/>
            <a:chOff x="104453" y="0"/>
            <a:chExt cx="4639026" cy="2581275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4453" y="0"/>
              <a:ext cx="4639026" cy="25812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CasellaDiTesto 7168"/>
            <p:cNvSpPr txBox="1">
              <a:spLocks noChangeArrowheads="1"/>
            </p:cNvSpPr>
            <p:nvPr/>
          </p:nvSpPr>
          <p:spPr bwMode="auto">
            <a:xfrm>
              <a:off x="766428" y="260648"/>
              <a:ext cx="1219687" cy="461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altLang="it-IT" sz="9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IGM </a:t>
              </a:r>
              <a:r>
                <a:rPr lang="it-IT" altLang="it-IT" sz="9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1:25.000</a:t>
              </a:r>
              <a:endParaRPr lang="it-IT" altLang="it-IT" sz="9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1465082" y="1396879"/>
            <a:ext cx="3512437" cy="1285082"/>
            <a:chOff x="721719" y="454713"/>
            <a:chExt cx="4630164" cy="2570163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1719" y="454713"/>
              <a:ext cx="4630164" cy="25701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ttangolo 7173"/>
            <p:cNvSpPr>
              <a:spLocks noChangeArrowheads="1"/>
            </p:cNvSpPr>
            <p:nvPr/>
          </p:nvSpPr>
          <p:spPr bwMode="auto">
            <a:xfrm>
              <a:off x="1278830" y="692697"/>
              <a:ext cx="139085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altLang="it-IT" sz="9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CTR 1:10.000</a:t>
              </a:r>
            </a:p>
            <a:p>
              <a:pPr eaLnBrk="1" hangingPunct="1"/>
              <a:endParaRPr lang="it-IT" altLang="it-IT" sz="9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882571" y="1874029"/>
            <a:ext cx="3435898" cy="1277938"/>
            <a:chOff x="1217620" y="1021378"/>
            <a:chExt cx="4529269" cy="2555875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17620" y="1021378"/>
              <a:ext cx="4529269" cy="2555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Rettangolo 7175"/>
            <p:cNvSpPr>
              <a:spLocks noChangeArrowheads="1"/>
            </p:cNvSpPr>
            <p:nvPr/>
          </p:nvSpPr>
          <p:spPr bwMode="auto">
            <a:xfrm>
              <a:off x="1842102" y="1286268"/>
              <a:ext cx="1266175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altLang="it-IT" sz="9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CTRN 1:5.000</a:t>
              </a: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2276826" y="2289084"/>
            <a:ext cx="3541543" cy="1602582"/>
            <a:chOff x="673730" y="3397555"/>
            <a:chExt cx="4668532" cy="3205163"/>
          </a:xfrm>
        </p:grpSpPr>
        <p:pic>
          <p:nvPicPr>
            <p:cNvPr id="20" name="Picture 4" descr="Dem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730" y="3397555"/>
              <a:ext cx="4668532" cy="32051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ttangolo 7176"/>
            <p:cNvSpPr>
              <a:spLocks noChangeArrowheads="1"/>
            </p:cNvSpPr>
            <p:nvPr/>
          </p:nvSpPr>
          <p:spPr bwMode="auto">
            <a:xfrm>
              <a:off x="1467343" y="3823453"/>
              <a:ext cx="2318505" cy="101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altLang="it-IT" sz="900" b="1" i="1" u="sng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DEM </a:t>
              </a:r>
              <a:r>
                <a:rPr lang="it-IT" altLang="it-IT" sz="900" i="1" u="sng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RISOLUZIONE </a:t>
              </a:r>
              <a:r>
                <a:rPr lang="it-IT" altLang="it-IT" sz="900" b="1" i="1" u="sng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</a:t>
              </a:r>
              <a:r>
                <a:rPr lang="it-IT" altLang="it-IT" sz="900" b="1" i="1" u="sng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 </a:t>
              </a:r>
              <a:r>
                <a:rPr lang="it-IT" altLang="it-IT" sz="900" b="1" i="1" u="sng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endParaRPr lang="it-IT" altLang="it-IT" sz="9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eaLnBrk="1" hangingPunct="1"/>
              <a:endParaRPr lang="it-IT" altLang="it-IT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2938783" y="3053278"/>
            <a:ext cx="3769377" cy="1654176"/>
            <a:chOff x="1601801" y="4247471"/>
            <a:chExt cx="4968868" cy="3308350"/>
          </a:xfrm>
        </p:grpSpPr>
        <p:pic>
          <p:nvPicPr>
            <p:cNvPr id="23" name="Picture 16" descr="0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801" y="4247471"/>
              <a:ext cx="4968868" cy="3308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ttangolo 7183"/>
            <p:cNvSpPr>
              <a:spLocks noChangeArrowheads="1"/>
            </p:cNvSpPr>
            <p:nvPr/>
          </p:nvSpPr>
          <p:spPr bwMode="auto">
            <a:xfrm>
              <a:off x="2417388" y="4730501"/>
              <a:ext cx="2705205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altLang="it-IT" sz="900" i="1" u="sng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IMMAGINE LANDSAT RIS. </a:t>
              </a:r>
              <a:r>
                <a:rPr lang="it-IT" altLang="it-IT" sz="900" i="1" u="sng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2,50.m</a:t>
              </a:r>
              <a:endParaRPr lang="it-IT" altLang="it-IT" sz="9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3750259" y="4332455"/>
            <a:ext cx="3557809" cy="1293813"/>
            <a:chOff x="2051720" y="2132856"/>
            <a:chExt cx="4689974" cy="2587625"/>
          </a:xfrm>
        </p:grpSpPr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51720" y="2132856"/>
              <a:ext cx="4689974" cy="2587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Rettangolo 7177"/>
            <p:cNvSpPr>
              <a:spLocks noChangeArrowheads="1"/>
            </p:cNvSpPr>
            <p:nvPr/>
          </p:nvSpPr>
          <p:spPr bwMode="auto">
            <a:xfrm>
              <a:off x="2820232" y="2454964"/>
              <a:ext cx="2859461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altLang="it-IT" sz="900" b="1" i="1" u="sng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ORTOFOTO </a:t>
              </a:r>
              <a:r>
                <a:rPr lang="it-IT" altLang="it-IT" sz="900" i="1" u="sng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RISOLUZIONE  0,50.m</a:t>
              </a:r>
              <a:endParaRPr lang="it-IT" altLang="it-IT" sz="9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4803606" y="5029715"/>
            <a:ext cx="3636627" cy="1331913"/>
            <a:chOff x="7122941" y="3639343"/>
            <a:chExt cx="4793874" cy="2663825"/>
          </a:xfrm>
        </p:grpSpPr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22941" y="3639343"/>
              <a:ext cx="4793874" cy="2663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Rettangolo 7182"/>
            <p:cNvSpPr>
              <a:spLocks noChangeArrowheads="1"/>
            </p:cNvSpPr>
            <p:nvPr/>
          </p:nvSpPr>
          <p:spPr bwMode="auto">
            <a:xfrm>
              <a:off x="7771013" y="4005065"/>
              <a:ext cx="2857348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altLang="it-IT" sz="900" i="1" u="sng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ORTOFOTO </a:t>
              </a:r>
              <a:r>
                <a:rPr lang="it-IT" altLang="it-IT" sz="900" i="1" u="sng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RISOLUZIONE. 0,20 m.</a:t>
              </a:r>
              <a:endParaRPr lang="it-IT" altLang="it-IT" sz="9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5580112" y="980728"/>
            <a:ext cx="336502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MAPPE DI BASE</a:t>
            </a:r>
          </a:p>
          <a:p>
            <a:endParaRPr lang="it-IT" sz="1600" dirty="0">
              <a:latin typeface="AvantGarde Md BT" panose="020B06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vantGarde Md BT" panose="020B0602020202020204" pitchFamily="34" charset="0"/>
              </a:rPr>
              <a:t>Definiscono  l’area di interesse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vantGarde Md BT" panose="020B0602020202020204" pitchFamily="34" charset="0"/>
              </a:rPr>
              <a:t>Riusabili per ogni applicazione</a:t>
            </a:r>
            <a:endParaRPr lang="it-IT" sz="1600" dirty="0">
              <a:latin typeface="AvantGarde Md BT" panose="020B0602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496" y="5705872"/>
            <a:ext cx="2619773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RASTER</a:t>
            </a: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barraintest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Diagramma 18"/>
          <p:cNvGraphicFramePr/>
          <p:nvPr>
            <p:extLst>
              <p:ext uri="{D42A27DB-BD31-4B8C-83A1-F6EECF244321}">
                <p14:modId xmlns:p14="http://schemas.microsoft.com/office/powerpoint/2010/main" val="3227160016"/>
              </p:ext>
            </p:extLst>
          </p:nvPr>
        </p:nvGraphicFramePr>
        <p:xfrm>
          <a:off x="162488" y="-1251520"/>
          <a:ext cx="8833143" cy="9248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6" name="CasellaDiTesto 25"/>
          <p:cNvSpPr txBox="1"/>
          <p:nvPr/>
        </p:nvSpPr>
        <p:spPr>
          <a:xfrm>
            <a:off x="251519" y="1125538"/>
            <a:ext cx="2344681" cy="400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STRATI INFORMATIVI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07950" y="5771727"/>
            <a:ext cx="3168352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VETTORIALE</a:t>
            </a: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307580" y="5694347"/>
            <a:ext cx="5872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Arial Rounded MT Bold" panose="020F0704030504030204" pitchFamily="34" charset="0"/>
              </a:rPr>
              <a:t>I dati vettoriali sono costituiti da elementi semplici quali punti, linee e poligoni, codificati e memorizzati sulla base delle loro coordinate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346278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7B7DF05-6951-40E8-A89B-BFCFD144D0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>
                                            <p:graphicEl>
                                              <a:dgm id="{B7B7DF05-6951-40E8-A89B-BFCFD144D0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4CBE481-D003-4B37-B545-3527DF089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9">
                                            <p:graphicEl>
                                              <a:dgm id="{84CBE481-D003-4B37-B545-3527DF089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43B34937-7BE2-42AC-A3A9-2B092608E1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9">
                                            <p:graphicEl>
                                              <a:dgm id="{43B34937-7BE2-42AC-A3A9-2B092608E1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0C7C0F2-6D1A-429F-A6BC-2989EC9D3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9">
                                            <p:graphicEl>
                                              <a:dgm id="{70C7C0F2-6D1A-429F-A6BC-2989EC9D3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9BA5817-C4FB-416A-B5F2-2BF2ADDAF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>
                                            <p:graphicEl>
                                              <a:dgm id="{09BA5817-C4FB-416A-B5F2-2BF2ADDAF7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878C5DE-F74E-4D67-83A6-6FCA0F842E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9">
                                            <p:graphicEl>
                                              <a:dgm id="{8878C5DE-F74E-4D67-83A6-6FCA0F842E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15170E56-9ED0-4FB3-9754-BF5C9EF5CB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9">
                                            <p:graphicEl>
                                              <a:dgm id="{15170E56-9ED0-4FB3-9754-BF5C9EF5CB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03666F4-6113-411C-8986-7BA6750B6B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9">
                                            <p:graphicEl>
                                              <a:dgm id="{803666F4-6113-411C-8986-7BA6750B6B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DFE691F-1AA4-4C85-8FD5-E17265D36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9">
                                            <p:graphicEl>
                                              <a:dgm id="{5DFE691F-1AA4-4C85-8FD5-E17265D363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184F02D9-75EA-4F83-8EDC-3B3515C6C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>
                                            <p:graphicEl>
                                              <a:dgm id="{184F02D9-75EA-4F83-8EDC-3B3515C6C9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6153306-D69F-43D1-AF09-7E30C4B80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9">
                                            <p:graphicEl>
                                              <a:dgm id="{B6153306-D69F-43D1-AF09-7E30C4B808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DFECB66D-2A48-4B72-B493-F651B0F54F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9">
                                            <p:graphicEl>
                                              <a:dgm id="{DFECB66D-2A48-4B72-B493-F651B0F54F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1DE91D2C-EE0E-48C9-B3C4-F2AEA84E1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9">
                                            <p:graphicEl>
                                              <a:dgm id="{1DE91D2C-EE0E-48C9-B3C4-F2AEA84E16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C22E1721-4066-4C1A-96ED-3036C0125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>
                                            <p:graphicEl>
                                              <a:dgm id="{C22E1721-4066-4C1A-96ED-3036C0125E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1D82081-DCB3-45B9-9DD5-6B4C06568E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9">
                                            <p:graphicEl>
                                              <a:dgm id="{31D82081-DCB3-45B9-9DD5-6B4C06568E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4C2B075-6D33-4103-AED3-9433FE8C8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9">
                                            <p:graphicEl>
                                              <a:dgm id="{34C2B075-6D33-4103-AED3-9433FE8C8B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4D4AD44-B50C-454F-A2E6-98A08B4E6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9">
                                            <p:graphicEl>
                                              <a:dgm id="{84D4AD44-B50C-454F-A2E6-98A08B4E6C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2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4FFAB392-C75D-423A-877F-FDD6967E6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>
                                            <p:graphicEl>
                                              <a:dgm id="{4FFAB392-C75D-423A-877F-FDD6967E65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9BA214E6-4B85-4DAD-88D6-F63776BB67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9">
                                            <p:graphicEl>
                                              <a:dgm id="{9BA214E6-4B85-4DAD-88D6-F63776BB67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7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F7DC9795-924B-462B-8FE8-1F60F9D60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9">
                                            <p:graphicEl>
                                              <a:dgm id="{F7DC9795-924B-462B-8FE8-1F60F9D606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21929651-F7F7-4F73-895E-D3A2EFE906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9">
                                            <p:graphicEl>
                                              <a:dgm id="{21929651-F7F7-4F73-895E-D3A2EFE906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25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2E17086-F29D-491B-8D83-807C0887DE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9">
                                            <p:graphicEl>
                                              <a:dgm id="{02E17086-F29D-491B-8D83-807C0887DE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18C77977-740E-4AAD-A615-A3C733255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19">
                                            <p:graphicEl>
                                              <a:dgm id="{18C77977-740E-4AAD-A615-A3C733255C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75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1F84C32-5B91-4EEC-A922-FE3F4B1C4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19">
                                            <p:graphicEl>
                                              <a:dgm id="{51F84C32-5B91-4EEC-A922-FE3F4B1C42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CBDC3AEB-00E1-4FA7-953D-D98F21ECF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9">
                                            <p:graphicEl>
                                              <a:dgm id="{CBDC3AEB-00E1-4FA7-953D-D98F21ECF5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25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40386142-3A59-40FA-B4DB-740BE1E7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9">
                                            <p:graphicEl>
                                              <a:dgm id="{40386142-3A59-40FA-B4DB-740BE1E72D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CFFE9B9-F46E-4AB0-BDDC-9F098BC7C9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19">
                                            <p:graphicEl>
                                              <a:dgm id="{ECFFE9B9-F46E-4AB0-BDDC-9F098BC7C9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75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5DFA9DC-4782-4657-B1E0-2D3606A12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9">
                                            <p:graphicEl>
                                              <a:dgm id="{B5DFA9DC-4782-4657-B1E0-2D3606A12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EDD99FD-0CD0-4663-BE10-0950E9D84E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9">
                                            <p:graphicEl>
                                              <a:dgm id="{3EDD99FD-0CD0-4663-BE10-0950E9D84E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25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CC1F7A6E-B8F7-41CD-A63D-4D1010E7A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19">
                                            <p:graphicEl>
                                              <a:dgm id="{CC1F7A6E-B8F7-41CD-A63D-4D1010E7AE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0AE7E35-8568-48D1-91EA-DF7A6F56C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19">
                                            <p:graphicEl>
                                              <a:dgm id="{00AE7E35-8568-48D1-91EA-DF7A6F56CD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75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A2F4AF6D-2E9E-4A41-9F12-EA4A9FE82C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9">
                                            <p:graphicEl>
                                              <a:dgm id="{A2F4AF6D-2E9E-4A41-9F12-EA4A9FE82C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85AB4BE-583C-4C56-8C5A-A355201D7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50"/>
                                        <p:tgtEl>
                                          <p:spTgt spid="19">
                                            <p:graphicEl>
                                              <a:dgm id="{685AB4BE-583C-4C56-8C5A-A355201D77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25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3EAA429-7409-409C-BE4F-FE9C5626AC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19">
                                            <p:graphicEl>
                                              <a:dgm id="{B3EAA429-7409-409C-BE4F-FE9C5626AC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840086A-42F3-4BDB-BD49-2B5C55662A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9">
                                            <p:graphicEl>
                                              <a:dgm id="{B840086A-42F3-4BDB-BD49-2B5C55662A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75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42EFA6A-7294-4F30-B288-8A6964155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9">
                                            <p:graphicEl>
                                              <a:dgm id="{342EFA6A-7294-4F30-B288-8A6964155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 uiExpand="1">
        <p:bldSub>
          <a:bldDgm bld="one"/>
        </p:bldSub>
      </p:bldGraphic>
      <p:bldP spid="26" grpId="0"/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barraintest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2"/>
          <p:cNvSpPr txBox="1">
            <a:spLocks noChangeArrowheads="1"/>
          </p:cNvSpPr>
          <p:nvPr/>
        </p:nvSpPr>
        <p:spPr bwMode="auto">
          <a:xfrm>
            <a:off x="3459163" y="47609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2" name="Gruppo 1"/>
          <p:cNvGrpSpPr/>
          <p:nvPr/>
        </p:nvGrpSpPr>
        <p:grpSpPr>
          <a:xfrm>
            <a:off x="654089" y="898574"/>
            <a:ext cx="4477424" cy="5430502"/>
            <a:chOff x="654089" y="917755"/>
            <a:chExt cx="4477424" cy="5430502"/>
          </a:xfrm>
        </p:grpSpPr>
        <p:sp>
          <p:nvSpPr>
            <p:cNvPr id="12" name="Figura a mano libera 11"/>
            <p:cNvSpPr/>
            <p:nvPr/>
          </p:nvSpPr>
          <p:spPr bwMode="auto">
            <a:xfrm>
              <a:off x="743104" y="5154452"/>
              <a:ext cx="4388409" cy="1193805"/>
            </a:xfrm>
            <a:custGeom>
              <a:avLst/>
              <a:gdLst>
                <a:gd name="connsiteX0" fmla="*/ 2336800 w 4696177"/>
                <a:gd name="connsiteY0" fmla="*/ 0 h 1298222"/>
                <a:gd name="connsiteX1" fmla="*/ 4696177 w 4696177"/>
                <a:gd name="connsiteY1" fmla="*/ 643467 h 1298222"/>
                <a:gd name="connsiteX2" fmla="*/ 2336800 w 4696177"/>
                <a:gd name="connsiteY2" fmla="*/ 1298222 h 1298222"/>
                <a:gd name="connsiteX3" fmla="*/ 0 w 4696177"/>
                <a:gd name="connsiteY3" fmla="*/ 632178 h 1298222"/>
                <a:gd name="connsiteX4" fmla="*/ 2336800 w 4696177"/>
                <a:gd name="connsiteY4" fmla="*/ 0 h 12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6177" h="1298222">
                  <a:moveTo>
                    <a:pt x="2336800" y="0"/>
                  </a:moveTo>
                  <a:lnTo>
                    <a:pt x="4696177" y="643467"/>
                  </a:lnTo>
                  <a:lnTo>
                    <a:pt x="2336800" y="1298222"/>
                  </a:lnTo>
                  <a:lnTo>
                    <a:pt x="0" y="632178"/>
                  </a:lnTo>
                  <a:lnTo>
                    <a:pt x="233680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3" name="Figura a mano libera 12"/>
            <p:cNvSpPr/>
            <p:nvPr/>
          </p:nvSpPr>
          <p:spPr bwMode="auto">
            <a:xfrm>
              <a:off x="743104" y="4559009"/>
              <a:ext cx="4388409" cy="1192346"/>
            </a:xfrm>
            <a:custGeom>
              <a:avLst/>
              <a:gdLst>
                <a:gd name="connsiteX0" fmla="*/ 2336800 w 4696177"/>
                <a:gd name="connsiteY0" fmla="*/ 0 h 1298222"/>
                <a:gd name="connsiteX1" fmla="*/ 4696177 w 4696177"/>
                <a:gd name="connsiteY1" fmla="*/ 643467 h 1298222"/>
                <a:gd name="connsiteX2" fmla="*/ 2336800 w 4696177"/>
                <a:gd name="connsiteY2" fmla="*/ 1298222 h 1298222"/>
                <a:gd name="connsiteX3" fmla="*/ 0 w 4696177"/>
                <a:gd name="connsiteY3" fmla="*/ 632178 h 1298222"/>
                <a:gd name="connsiteX4" fmla="*/ 2336800 w 4696177"/>
                <a:gd name="connsiteY4" fmla="*/ 0 h 12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6177" h="1298222">
                  <a:moveTo>
                    <a:pt x="2336800" y="0"/>
                  </a:moveTo>
                  <a:lnTo>
                    <a:pt x="4696177" y="643467"/>
                  </a:lnTo>
                  <a:lnTo>
                    <a:pt x="2336800" y="1298222"/>
                  </a:lnTo>
                  <a:lnTo>
                    <a:pt x="0" y="632178"/>
                  </a:lnTo>
                  <a:lnTo>
                    <a:pt x="233680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4" name="Figura a mano libera 13"/>
            <p:cNvSpPr/>
            <p:nvPr/>
          </p:nvSpPr>
          <p:spPr bwMode="auto">
            <a:xfrm>
              <a:off x="728268" y="3963566"/>
              <a:ext cx="4388409" cy="1192346"/>
            </a:xfrm>
            <a:custGeom>
              <a:avLst/>
              <a:gdLst>
                <a:gd name="connsiteX0" fmla="*/ 2336800 w 4696177"/>
                <a:gd name="connsiteY0" fmla="*/ 0 h 1298222"/>
                <a:gd name="connsiteX1" fmla="*/ 4696177 w 4696177"/>
                <a:gd name="connsiteY1" fmla="*/ 643467 h 1298222"/>
                <a:gd name="connsiteX2" fmla="*/ 2336800 w 4696177"/>
                <a:gd name="connsiteY2" fmla="*/ 1298222 h 1298222"/>
                <a:gd name="connsiteX3" fmla="*/ 0 w 4696177"/>
                <a:gd name="connsiteY3" fmla="*/ 632178 h 1298222"/>
                <a:gd name="connsiteX4" fmla="*/ 2336800 w 4696177"/>
                <a:gd name="connsiteY4" fmla="*/ 0 h 12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6177" h="1298222">
                  <a:moveTo>
                    <a:pt x="2336800" y="0"/>
                  </a:moveTo>
                  <a:lnTo>
                    <a:pt x="4696177" y="643467"/>
                  </a:lnTo>
                  <a:lnTo>
                    <a:pt x="2336800" y="1298222"/>
                  </a:lnTo>
                  <a:lnTo>
                    <a:pt x="0" y="632178"/>
                  </a:lnTo>
                  <a:lnTo>
                    <a:pt x="233680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5" name="Figura a mano libera 14"/>
            <p:cNvSpPr/>
            <p:nvPr/>
          </p:nvSpPr>
          <p:spPr bwMode="auto">
            <a:xfrm>
              <a:off x="728268" y="3290772"/>
              <a:ext cx="4388409" cy="1192347"/>
            </a:xfrm>
            <a:custGeom>
              <a:avLst/>
              <a:gdLst>
                <a:gd name="connsiteX0" fmla="*/ 2336800 w 4696177"/>
                <a:gd name="connsiteY0" fmla="*/ 0 h 1298222"/>
                <a:gd name="connsiteX1" fmla="*/ 4696177 w 4696177"/>
                <a:gd name="connsiteY1" fmla="*/ 643467 h 1298222"/>
                <a:gd name="connsiteX2" fmla="*/ 2336800 w 4696177"/>
                <a:gd name="connsiteY2" fmla="*/ 1298222 h 1298222"/>
                <a:gd name="connsiteX3" fmla="*/ 0 w 4696177"/>
                <a:gd name="connsiteY3" fmla="*/ 632178 h 1298222"/>
                <a:gd name="connsiteX4" fmla="*/ 2336800 w 4696177"/>
                <a:gd name="connsiteY4" fmla="*/ 0 h 12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6177" h="1298222">
                  <a:moveTo>
                    <a:pt x="2336800" y="0"/>
                  </a:moveTo>
                  <a:lnTo>
                    <a:pt x="4696177" y="643467"/>
                  </a:lnTo>
                  <a:lnTo>
                    <a:pt x="2336800" y="1298222"/>
                  </a:lnTo>
                  <a:lnTo>
                    <a:pt x="0" y="632178"/>
                  </a:lnTo>
                  <a:lnTo>
                    <a:pt x="233680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6" name="Figura a mano libera 15"/>
            <p:cNvSpPr/>
            <p:nvPr/>
          </p:nvSpPr>
          <p:spPr bwMode="auto">
            <a:xfrm>
              <a:off x="707498" y="2705545"/>
              <a:ext cx="4389893" cy="1193805"/>
            </a:xfrm>
            <a:custGeom>
              <a:avLst/>
              <a:gdLst>
                <a:gd name="connsiteX0" fmla="*/ 2336800 w 4696177"/>
                <a:gd name="connsiteY0" fmla="*/ 0 h 1298222"/>
                <a:gd name="connsiteX1" fmla="*/ 4696177 w 4696177"/>
                <a:gd name="connsiteY1" fmla="*/ 643467 h 1298222"/>
                <a:gd name="connsiteX2" fmla="*/ 2336800 w 4696177"/>
                <a:gd name="connsiteY2" fmla="*/ 1298222 h 1298222"/>
                <a:gd name="connsiteX3" fmla="*/ 0 w 4696177"/>
                <a:gd name="connsiteY3" fmla="*/ 632178 h 1298222"/>
                <a:gd name="connsiteX4" fmla="*/ 2336800 w 4696177"/>
                <a:gd name="connsiteY4" fmla="*/ 0 h 12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6177" h="1298222">
                  <a:moveTo>
                    <a:pt x="2336800" y="0"/>
                  </a:moveTo>
                  <a:lnTo>
                    <a:pt x="4696177" y="643467"/>
                  </a:lnTo>
                  <a:lnTo>
                    <a:pt x="2336800" y="1298222"/>
                  </a:lnTo>
                  <a:lnTo>
                    <a:pt x="0" y="632178"/>
                  </a:lnTo>
                  <a:lnTo>
                    <a:pt x="233680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7" name="Figura a mano libera 16"/>
            <p:cNvSpPr/>
            <p:nvPr/>
          </p:nvSpPr>
          <p:spPr bwMode="auto">
            <a:xfrm>
              <a:off x="734202" y="2089670"/>
              <a:ext cx="4388409" cy="1192346"/>
            </a:xfrm>
            <a:custGeom>
              <a:avLst/>
              <a:gdLst>
                <a:gd name="connsiteX0" fmla="*/ 2336800 w 4696177"/>
                <a:gd name="connsiteY0" fmla="*/ 0 h 1298222"/>
                <a:gd name="connsiteX1" fmla="*/ 4696177 w 4696177"/>
                <a:gd name="connsiteY1" fmla="*/ 643467 h 1298222"/>
                <a:gd name="connsiteX2" fmla="*/ 2336800 w 4696177"/>
                <a:gd name="connsiteY2" fmla="*/ 1298222 h 1298222"/>
                <a:gd name="connsiteX3" fmla="*/ 0 w 4696177"/>
                <a:gd name="connsiteY3" fmla="*/ 632178 h 1298222"/>
                <a:gd name="connsiteX4" fmla="*/ 2336800 w 4696177"/>
                <a:gd name="connsiteY4" fmla="*/ 0 h 12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6177" h="1298222">
                  <a:moveTo>
                    <a:pt x="2336800" y="0"/>
                  </a:moveTo>
                  <a:lnTo>
                    <a:pt x="4696177" y="643467"/>
                  </a:lnTo>
                  <a:lnTo>
                    <a:pt x="2336800" y="1298222"/>
                  </a:lnTo>
                  <a:lnTo>
                    <a:pt x="0" y="632178"/>
                  </a:lnTo>
                  <a:lnTo>
                    <a:pt x="233680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8" name="Figura a mano libera 17"/>
            <p:cNvSpPr/>
            <p:nvPr/>
          </p:nvSpPr>
          <p:spPr bwMode="auto">
            <a:xfrm>
              <a:off x="676344" y="1514658"/>
              <a:ext cx="4388409" cy="1192346"/>
            </a:xfrm>
            <a:custGeom>
              <a:avLst/>
              <a:gdLst>
                <a:gd name="connsiteX0" fmla="*/ 2336800 w 4696177"/>
                <a:gd name="connsiteY0" fmla="*/ 0 h 1298222"/>
                <a:gd name="connsiteX1" fmla="*/ 4696177 w 4696177"/>
                <a:gd name="connsiteY1" fmla="*/ 643467 h 1298222"/>
                <a:gd name="connsiteX2" fmla="*/ 2336800 w 4696177"/>
                <a:gd name="connsiteY2" fmla="*/ 1298222 h 1298222"/>
                <a:gd name="connsiteX3" fmla="*/ 0 w 4696177"/>
                <a:gd name="connsiteY3" fmla="*/ 632178 h 1298222"/>
                <a:gd name="connsiteX4" fmla="*/ 2336800 w 4696177"/>
                <a:gd name="connsiteY4" fmla="*/ 0 h 12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6177" h="1298222">
                  <a:moveTo>
                    <a:pt x="2336800" y="0"/>
                  </a:moveTo>
                  <a:lnTo>
                    <a:pt x="4696177" y="643467"/>
                  </a:lnTo>
                  <a:lnTo>
                    <a:pt x="2336800" y="1298222"/>
                  </a:lnTo>
                  <a:lnTo>
                    <a:pt x="0" y="632178"/>
                  </a:lnTo>
                  <a:lnTo>
                    <a:pt x="2336800" y="0"/>
                  </a:lnTo>
                  <a:close/>
                </a:path>
              </a:pathLst>
            </a:cu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9" name="Figura a mano libera 18"/>
            <p:cNvSpPr/>
            <p:nvPr/>
          </p:nvSpPr>
          <p:spPr bwMode="auto">
            <a:xfrm>
              <a:off x="654089" y="917755"/>
              <a:ext cx="4388409" cy="1171915"/>
            </a:xfrm>
            <a:custGeom>
              <a:avLst/>
              <a:gdLst>
                <a:gd name="connsiteX0" fmla="*/ 2336800 w 4696177"/>
                <a:gd name="connsiteY0" fmla="*/ 0 h 1298222"/>
                <a:gd name="connsiteX1" fmla="*/ 4696177 w 4696177"/>
                <a:gd name="connsiteY1" fmla="*/ 643467 h 1298222"/>
                <a:gd name="connsiteX2" fmla="*/ 2336800 w 4696177"/>
                <a:gd name="connsiteY2" fmla="*/ 1298222 h 1298222"/>
                <a:gd name="connsiteX3" fmla="*/ 0 w 4696177"/>
                <a:gd name="connsiteY3" fmla="*/ 632178 h 1298222"/>
                <a:gd name="connsiteX4" fmla="*/ 2336800 w 4696177"/>
                <a:gd name="connsiteY4" fmla="*/ 0 h 12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6177" h="1298222">
                  <a:moveTo>
                    <a:pt x="2336800" y="0"/>
                  </a:moveTo>
                  <a:lnTo>
                    <a:pt x="4696177" y="643467"/>
                  </a:lnTo>
                  <a:lnTo>
                    <a:pt x="2336800" y="1298222"/>
                  </a:lnTo>
                  <a:lnTo>
                    <a:pt x="0" y="632178"/>
                  </a:lnTo>
                  <a:lnTo>
                    <a:pt x="23368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</p:grpSp>
      <p:pic>
        <p:nvPicPr>
          <p:cNvPr id="20" name="Immagine 19" descr="Immagi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1338" y="787867"/>
            <a:ext cx="2884467" cy="5665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ttangolo 37"/>
          <p:cNvSpPr>
            <a:spLocks noChangeArrowheads="1"/>
          </p:cNvSpPr>
          <p:nvPr/>
        </p:nvSpPr>
        <p:spPr bwMode="auto">
          <a:xfrm>
            <a:off x="5076056" y="2667327"/>
            <a:ext cx="41278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400" b="1" dirty="0">
                <a:latin typeface="Arial Rounded MT Bold" panose="020F0704030504030204" pitchFamily="34" charset="0"/>
                <a:cs typeface="Times New Roman" pitchFamily="18" charset="0"/>
              </a:rPr>
              <a:t>Il GIS attualmente dispone di varie basi informative geografiche di riferimento e di informazioni tematiche, anche organizzate in Sistemi Informativi di settore, nei campi </a:t>
            </a:r>
            <a:r>
              <a:rPr lang="it-IT" altLang="it-IT" sz="1400" b="1" dirty="0" smtClean="0">
                <a:latin typeface="Arial Rounded MT Bold" panose="020F0704030504030204" pitchFamily="34" charset="0"/>
                <a:cs typeface="Times New Roman" pitchFamily="18" charset="0"/>
              </a:rPr>
              <a:t>della </a:t>
            </a:r>
            <a:r>
              <a:rPr lang="it-IT" altLang="it-IT" sz="1400" b="1" dirty="0">
                <a:latin typeface="Arial Rounded MT Bold" panose="020F0704030504030204" pitchFamily="34" charset="0"/>
                <a:cs typeface="Times New Roman" pitchFamily="18" charset="0"/>
              </a:rPr>
              <a:t>geologia, dei suoli, dei trasporti, dell’urbanistica, dell’agricoltura, dei beni culturali, della vegetazione delle risorse idriche….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3316535" y="1239732"/>
            <a:ext cx="1458502" cy="4712614"/>
            <a:chOff x="3316535" y="1258913"/>
            <a:chExt cx="1458502" cy="4712614"/>
          </a:xfrm>
        </p:grpSpPr>
        <p:sp>
          <p:nvSpPr>
            <p:cNvPr id="22" name="CasellaDiTesto 10"/>
            <p:cNvSpPr txBox="1">
              <a:spLocks noChangeArrowheads="1"/>
            </p:cNvSpPr>
            <p:nvPr/>
          </p:nvSpPr>
          <p:spPr bwMode="auto">
            <a:xfrm>
              <a:off x="3404369" y="1258913"/>
              <a:ext cx="572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altLang="it-IT" dirty="0">
                  <a:solidFill>
                    <a:schemeClr val="bg1"/>
                  </a:solidFill>
                  <a:latin typeface="+mn-lt"/>
                </a:rPr>
                <a:t>PRG</a:t>
              </a:r>
            </a:p>
          </p:txBody>
        </p:sp>
        <p:sp>
          <p:nvSpPr>
            <p:cNvPr id="23" name="CasellaDiTesto 40"/>
            <p:cNvSpPr txBox="1">
              <a:spLocks noChangeArrowheads="1"/>
            </p:cNvSpPr>
            <p:nvPr/>
          </p:nvSpPr>
          <p:spPr bwMode="auto">
            <a:xfrm>
              <a:off x="3426148" y="1926792"/>
              <a:ext cx="6789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altLang="it-IT" dirty="0">
                  <a:solidFill>
                    <a:schemeClr val="bg1"/>
                  </a:solidFill>
                  <a:latin typeface="+mn-lt"/>
                </a:rPr>
                <a:t>PTPG</a:t>
              </a:r>
            </a:p>
          </p:txBody>
        </p:sp>
        <p:sp>
          <p:nvSpPr>
            <p:cNvPr id="24" name="CasellaDiTesto 41"/>
            <p:cNvSpPr txBox="1">
              <a:spLocks noChangeArrowheads="1"/>
            </p:cNvSpPr>
            <p:nvPr/>
          </p:nvSpPr>
          <p:spPr bwMode="auto">
            <a:xfrm>
              <a:off x="3373190" y="5602195"/>
              <a:ext cx="6581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altLang="it-IT" dirty="0">
                  <a:solidFill>
                    <a:schemeClr val="bg1"/>
                  </a:solidFill>
                  <a:latin typeface="+mn-lt"/>
                </a:rPr>
                <a:t>PTPR</a:t>
              </a:r>
            </a:p>
          </p:txBody>
        </p:sp>
        <p:sp>
          <p:nvSpPr>
            <p:cNvPr id="25" name="CasellaDiTesto 42"/>
            <p:cNvSpPr txBox="1">
              <a:spLocks noChangeArrowheads="1"/>
            </p:cNvSpPr>
            <p:nvPr/>
          </p:nvSpPr>
          <p:spPr bwMode="auto">
            <a:xfrm>
              <a:off x="3339901" y="3127220"/>
              <a:ext cx="14351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altLang="it-IT" dirty="0">
                  <a:solidFill>
                    <a:schemeClr val="bg1"/>
                  </a:solidFill>
                  <a:latin typeface="+mn-lt"/>
                </a:rPr>
                <a:t>VEGETAZIONI</a:t>
              </a:r>
            </a:p>
          </p:txBody>
        </p:sp>
        <p:sp>
          <p:nvSpPr>
            <p:cNvPr id="26" name="CasellaDiTesto 43"/>
            <p:cNvSpPr txBox="1">
              <a:spLocks noChangeArrowheads="1"/>
            </p:cNvSpPr>
            <p:nvPr/>
          </p:nvSpPr>
          <p:spPr bwMode="auto">
            <a:xfrm>
              <a:off x="3356099" y="4376551"/>
              <a:ext cx="11730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altLang="it-IT" dirty="0">
                  <a:solidFill>
                    <a:schemeClr val="bg1"/>
                  </a:solidFill>
                  <a:latin typeface="+mn-lt"/>
                </a:rPr>
                <a:t>GEOLOGIA</a:t>
              </a:r>
            </a:p>
          </p:txBody>
        </p:sp>
        <p:sp>
          <p:nvSpPr>
            <p:cNvPr id="27" name="CasellaDiTesto 44"/>
            <p:cNvSpPr txBox="1">
              <a:spLocks noChangeArrowheads="1"/>
            </p:cNvSpPr>
            <p:nvPr/>
          </p:nvSpPr>
          <p:spPr bwMode="auto">
            <a:xfrm>
              <a:off x="3390131" y="2501268"/>
              <a:ext cx="1360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altLang="it-IT" dirty="0">
                  <a:solidFill>
                    <a:schemeClr val="bg1"/>
                  </a:solidFill>
                  <a:latin typeface="+mn-lt"/>
                </a:rPr>
                <a:t>IDROGRAFIA</a:t>
              </a:r>
            </a:p>
          </p:txBody>
        </p:sp>
        <p:sp>
          <p:nvSpPr>
            <p:cNvPr id="28" name="CasellaDiTesto 45"/>
            <p:cNvSpPr txBox="1">
              <a:spLocks noChangeArrowheads="1"/>
            </p:cNvSpPr>
            <p:nvPr/>
          </p:nvSpPr>
          <p:spPr bwMode="auto">
            <a:xfrm>
              <a:off x="3404369" y="3745212"/>
              <a:ext cx="572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altLang="it-IT" dirty="0">
                  <a:solidFill>
                    <a:schemeClr val="bg1"/>
                  </a:solidFill>
                  <a:latin typeface="+mn-lt"/>
                </a:rPr>
                <a:t>PRG</a:t>
              </a:r>
            </a:p>
          </p:txBody>
        </p:sp>
        <p:sp>
          <p:nvSpPr>
            <p:cNvPr id="29" name="CasellaDiTesto 46"/>
            <p:cNvSpPr txBox="1">
              <a:spLocks noChangeArrowheads="1"/>
            </p:cNvSpPr>
            <p:nvPr/>
          </p:nvSpPr>
          <p:spPr bwMode="auto">
            <a:xfrm>
              <a:off x="3316535" y="4963740"/>
              <a:ext cx="1360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altLang="it-IT" dirty="0">
                  <a:solidFill>
                    <a:schemeClr val="bg1"/>
                  </a:solidFill>
                  <a:latin typeface="+mn-lt"/>
                </a:rPr>
                <a:t>IDROGRAFIA</a:t>
              </a:r>
            </a:p>
          </p:txBody>
        </p:sp>
      </p:grp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681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CasellaDiTesto 7"/>
          <p:cNvSpPr txBox="1">
            <a:spLocks noChangeArrowheads="1"/>
          </p:cNvSpPr>
          <p:nvPr/>
        </p:nvSpPr>
        <p:spPr bwMode="auto">
          <a:xfrm>
            <a:off x="5901060" y="5397897"/>
            <a:ext cx="3214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chemeClr val="bg1"/>
                </a:solidFill>
                <a:latin typeface="Garamond" pitchFamily="18" charset="0"/>
              </a:rPr>
              <a:t>Occasione/evento– data - luogo</a:t>
            </a:r>
          </a:p>
        </p:txBody>
      </p:sp>
      <p:pic>
        <p:nvPicPr>
          <p:cNvPr id="16" name="Picture 14" descr="barraintestazi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249638" y="1493495"/>
            <a:ext cx="8534007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1600" dirty="0">
                <a:latin typeface="Arial Rounded MT Bold" panose="020F0704030504030204" pitchFamily="34" charset="0"/>
              </a:rPr>
              <a:t>Quando un Sistema Informativo Territoriale può essere utilizzato via Web viene considerato un</a:t>
            </a:r>
            <a:r>
              <a:rPr lang="it-IT" sz="1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  <a:r>
              <a:rPr lang="it-IT" sz="1600" dirty="0" err="1" smtClean="0">
                <a:solidFill>
                  <a:srgbClr val="FFFF00"/>
                </a:solidFill>
                <a:latin typeface="Arial Rounded MT Bold" panose="020F0704030504030204" pitchFamily="34" charset="0"/>
                <a:hlinkClick r:id="rId5" tooltip="Webgis"/>
              </a:rPr>
              <a:t>webgis</a:t>
            </a:r>
            <a:r>
              <a:rPr lang="it-IT" sz="1600" dirty="0" smtClean="0">
                <a:latin typeface="Arial Rounded MT Bold" panose="020F0704030504030204" pitchFamily="34" charset="0"/>
              </a:rPr>
              <a:t>.</a:t>
            </a:r>
            <a:endParaRPr lang="it-IT" sz="1600" dirty="0">
              <a:latin typeface="Arial Rounded MT Bold" panose="020F070403050403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24000" y="3519006"/>
            <a:ext cx="56252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vantGarde Md BT" panose="020B0602020202020204" pitchFamily="34" charset="0"/>
              </a:rPr>
              <a:t>I vantaggi che ne conseguono sono:</a:t>
            </a:r>
            <a:br>
              <a:rPr lang="it-IT" dirty="0" smtClean="0">
                <a:latin typeface="AvantGarde Md BT" panose="020B0602020202020204" pitchFamily="34" charset="0"/>
              </a:rPr>
            </a:br>
            <a:endParaRPr lang="it-IT" dirty="0">
              <a:latin typeface="AvantGarde Md BT" panose="020B06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AvantGarde Md BT" panose="020B0602020202020204" pitchFamily="34" charset="0"/>
              </a:rPr>
              <a:t>Diffusione dell’informazione geografica tramite accesso </a:t>
            </a:r>
            <a:br>
              <a:rPr lang="it-IT" dirty="0" smtClean="0">
                <a:latin typeface="AvantGarde Md BT" panose="020B0602020202020204" pitchFamily="34" charset="0"/>
              </a:rPr>
            </a:br>
            <a:r>
              <a:rPr lang="it-IT" dirty="0" smtClean="0">
                <a:latin typeface="AvantGarde Md BT" panose="020B0602020202020204" pitchFamily="34" charset="0"/>
              </a:rPr>
              <a:t>ad internet o intranet</a:t>
            </a:r>
          </a:p>
          <a:p>
            <a:endParaRPr lang="it-IT" dirty="0" smtClean="0">
              <a:latin typeface="AvantGarde Md BT" panose="020B06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AvantGarde Md BT" panose="020B0602020202020204" pitchFamily="34" charset="0"/>
              </a:rPr>
              <a:t>Diffusione delle metodologie di analisi</a:t>
            </a:r>
          </a:p>
          <a:p>
            <a:endParaRPr lang="it-IT" dirty="0" smtClean="0">
              <a:latin typeface="AvantGarde Md BT" panose="020B06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AvantGarde Md BT" panose="020B0602020202020204" pitchFamily="34" charset="0"/>
              </a:rPr>
              <a:t>Collaborazione con il mezzo della condivisione</a:t>
            </a:r>
          </a:p>
          <a:p>
            <a:endParaRPr lang="it-IT" dirty="0" smtClean="0">
              <a:latin typeface="AvantGarde Md BT" panose="020B06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AvantGarde Md BT" panose="020B0602020202020204" pitchFamily="34" charset="0"/>
              </a:rPr>
              <a:t>Svincolarsi dai costi delle licenze hardware</a:t>
            </a:r>
            <a:endParaRPr lang="it-IT" dirty="0">
              <a:latin typeface="AvantGarde Md BT" panose="020B060202020202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49638" y="941388"/>
            <a:ext cx="3522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PASSAGGIO AL WEB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324000" y="2023680"/>
            <a:ext cx="84292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vantGarde Md BT" panose="020B0602020202020204" pitchFamily="34" charset="0"/>
              </a:rPr>
              <a:t>L’evoluzione delle applicazioni informatiche degli ultimi anni si è sempre più </a:t>
            </a:r>
            <a:r>
              <a:rPr lang="it-IT" dirty="0" smtClean="0">
                <a:latin typeface="AvantGarde Md BT" panose="020B0602020202020204" pitchFamily="34" charset="0"/>
              </a:rPr>
              <a:t>concentrata </a:t>
            </a:r>
            <a:r>
              <a:rPr lang="it-IT" dirty="0">
                <a:latin typeface="AvantGarde Md BT" panose="020B0602020202020204" pitchFamily="34" charset="0"/>
              </a:rPr>
              <a:t>attorno ad Internet. </a:t>
            </a:r>
          </a:p>
          <a:p>
            <a:r>
              <a:rPr lang="it-IT" dirty="0">
                <a:latin typeface="AvantGarde Md BT" panose="020B0602020202020204" pitchFamily="34" charset="0"/>
              </a:rPr>
              <a:t>La rete è diventata l’ambito attraverso il quale enti pubblici e privati intendono offrire i propri servizi in maniera veloce e capillare raggiungendo un sempre</a:t>
            </a:r>
          </a:p>
          <a:p>
            <a:r>
              <a:rPr lang="it-IT" dirty="0">
                <a:latin typeface="AvantGarde Md BT" panose="020B0602020202020204" pitchFamily="34" charset="0"/>
              </a:rPr>
              <a:t>più vasto bacino di </a:t>
            </a:r>
            <a:r>
              <a:rPr lang="it-IT" dirty="0" smtClean="0">
                <a:latin typeface="AvantGarde Md BT" panose="020B0602020202020204" pitchFamily="34" charset="0"/>
              </a:rPr>
              <a:t>utenti.</a:t>
            </a:r>
            <a:endParaRPr lang="it-IT" dirty="0">
              <a:latin typeface="AvantGarde Md BT" panose="020B0602020202020204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-36512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20763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uild="p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27584" y="921494"/>
            <a:ext cx="60543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Servizio per integrare e consultare i dati catastali, cartografici </a:t>
            </a:r>
            <a:endParaRPr lang="it-IT" dirty="0"/>
          </a:p>
          <a:p>
            <a:r>
              <a:rPr lang="it-IT" b="1" dirty="0"/>
              <a:t>e censuari sovrapposti alle immagini del </a:t>
            </a:r>
            <a:r>
              <a:rPr lang="it-IT" b="1" dirty="0" smtClean="0"/>
              <a:t>territorio </a:t>
            </a:r>
            <a:r>
              <a:rPr lang="it-IT" dirty="0" smtClean="0"/>
              <a:t>Ufficio GIS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827584" y="1540329"/>
            <a:ext cx="76328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dirty="0"/>
              <a:t>Tali risultati sono il frutto di una </a:t>
            </a:r>
            <a:r>
              <a:rPr lang="it-IT" b="1" dirty="0"/>
              <a:t>convenzione</a:t>
            </a:r>
            <a:r>
              <a:rPr lang="it-IT" dirty="0"/>
              <a:t>, stipulata dalla </a:t>
            </a:r>
            <a:r>
              <a:rPr lang="it-IT" b="1" dirty="0"/>
              <a:t>Provincia di Roma </a:t>
            </a:r>
            <a:r>
              <a:rPr lang="it-IT" dirty="0"/>
              <a:t>con l’</a:t>
            </a:r>
            <a:r>
              <a:rPr lang="it-IT" b="1" dirty="0"/>
              <a:t>Agenzia del Territorio</a:t>
            </a:r>
            <a:r>
              <a:rPr lang="it-IT" dirty="0"/>
              <a:t>, che prevede lo sviluppo di tecnologie volte a favorire il dialogo telematico fra enti.</a:t>
            </a:r>
          </a:p>
          <a:p>
            <a:pPr lvl="0"/>
            <a:r>
              <a:rPr lang="it-IT" dirty="0"/>
              <a:t>Il sistema di catasto geografico va avviato comune per comune attraverso le seguenti attività:</a:t>
            </a:r>
          </a:p>
          <a:p>
            <a:pPr lvl="0"/>
            <a:r>
              <a:rPr lang="it-IT" dirty="0"/>
              <a:t>Caricamento dello stato di fatto geografico;</a:t>
            </a:r>
          </a:p>
          <a:p>
            <a:pPr lvl="0"/>
            <a:r>
              <a:rPr lang="it-IT" dirty="0"/>
              <a:t>Caricamento dello stato di fatto censuario;</a:t>
            </a:r>
          </a:p>
          <a:p>
            <a:pPr lvl="0"/>
            <a:r>
              <a:rPr lang="it-IT" dirty="0"/>
              <a:t>Le operazione vengono effettuate  a scadenza annuale (</a:t>
            </a:r>
            <a:r>
              <a:rPr lang="it-IT" i="1" dirty="0"/>
              <a:t>possono essere effettuate anche mensilmente trimestralmente </a:t>
            </a:r>
            <a:r>
              <a:rPr lang="it-IT" i="1" dirty="0" err="1"/>
              <a:t>etc</a:t>
            </a:r>
            <a:r>
              <a:rPr lang="it-IT" i="1" dirty="0"/>
              <a:t>)</a:t>
            </a:r>
            <a:endParaRPr lang="it-IT" dirty="0"/>
          </a:p>
          <a:p>
            <a:pPr lvl="0"/>
            <a:r>
              <a:rPr lang="it-IT" i="1" dirty="0"/>
              <a:t>IL PASSAGGIO SUCCESSIVO 	E CON IL SUPPORTO DELLA SOCIETA’  abaco i dati si mettono il relazione cioè il dato censuario viene collegato al dato geografico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719572" y="2492896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Servizio Visure catastali</a:t>
            </a:r>
            <a:endParaRPr lang="it-IT" dirty="0"/>
          </a:p>
          <a:p>
            <a:r>
              <a:rPr lang="it-IT" dirty="0"/>
              <a:t>Con questo servizio è possibile conoscere: </a:t>
            </a:r>
          </a:p>
          <a:p>
            <a:pPr lvl="0"/>
            <a:r>
              <a:rPr lang="it-IT" dirty="0"/>
              <a:t>i dati sulla rendita e le informazioni sugli immobili censiti al Catasto fabbricati</a:t>
            </a:r>
          </a:p>
          <a:p>
            <a:pPr lvl="0"/>
            <a:r>
              <a:rPr lang="it-IT" dirty="0"/>
              <a:t>i dati sui redditi dominicale e agrario e le informazioni sugli immobili censiti al Catasto terreni.</a:t>
            </a:r>
          </a:p>
          <a:p>
            <a:pPr lvl="0"/>
            <a:r>
              <a:rPr lang="it-IT" dirty="0"/>
              <a:t>I dati anagrafici delle persone fisiche o giuridiche intestatarie dei beni immobili ed i relativi diritti reali di godimento</a:t>
            </a:r>
          </a:p>
          <a:p>
            <a:pPr lvl="0"/>
            <a:r>
              <a:rPr lang="it-IT" dirty="0"/>
              <a:t>I dati grafici dei terreni (mappa catastale) e delle unità immobiliari (</a:t>
            </a:r>
            <a:r>
              <a:rPr lang="it-IT" i="1" dirty="0"/>
              <a:t>elaborati planimetrici</a:t>
            </a:r>
            <a:r>
              <a:rPr lang="it-IT" dirty="0"/>
              <a:t>)</a:t>
            </a:r>
          </a:p>
          <a:p>
            <a:pPr lvl="0"/>
            <a:r>
              <a:rPr lang="it-IT" dirty="0"/>
              <a:t>I dati relativi ai punti fiduciali </a:t>
            </a:r>
            <a:r>
              <a:rPr lang="it-IT" b="1" dirty="0"/>
              <a:t>(I DATI SONO ATTUALMENTE PRESENTI NELLA PIATTAFORMA SI STA STUDIANDO IL MODO PIU’ DIRETTO DI CONSULTAZIONE E A CARICARE LE MONOGRAFIE DI OGNI SINGOLO PUNTO </a:t>
            </a:r>
            <a:endParaRPr lang="it-IT" dirty="0"/>
          </a:p>
        </p:txBody>
      </p:sp>
      <p:pic>
        <p:nvPicPr>
          <p:cNvPr id="7" name="Picture 14" descr="barraintest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-36512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787137" y="1652022"/>
            <a:ext cx="768290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Consulta il Catasto Geografico</a:t>
            </a:r>
            <a:endParaRPr lang="it-IT" dirty="0"/>
          </a:p>
          <a:p>
            <a:pPr lvl="0"/>
            <a:r>
              <a:rPr lang="it-IT" dirty="0"/>
              <a:t>Il </a:t>
            </a:r>
            <a:r>
              <a:rPr lang="it-IT" b="1" dirty="0"/>
              <a:t>catasto geografico </a:t>
            </a:r>
            <a:r>
              <a:rPr lang="it-IT" dirty="0"/>
              <a:t>della Città metropolitana di Roma capitale consente di sovrapporre informazioni catastali ad altre informazioni di natura territoriale.</a:t>
            </a:r>
          </a:p>
          <a:p>
            <a:pPr lvl="0"/>
            <a:r>
              <a:rPr lang="it-IT" dirty="0"/>
              <a:t>E' così possibile effettuare ricerche relative alle </a:t>
            </a:r>
            <a:r>
              <a:rPr lang="it-IT" b="1" dirty="0"/>
              <a:t>proprietà catastali</a:t>
            </a:r>
            <a:r>
              <a:rPr lang="it-IT" dirty="0"/>
              <a:t>, per conoscere l’esistenza di </a:t>
            </a:r>
            <a:r>
              <a:rPr lang="it-IT" b="1" dirty="0"/>
              <a:t>vincoli amministrativi e reali</a:t>
            </a:r>
            <a:r>
              <a:rPr lang="it-IT" dirty="0"/>
              <a:t>.</a:t>
            </a:r>
          </a:p>
          <a:p>
            <a:pPr lvl="0"/>
            <a:r>
              <a:rPr lang="it-IT" dirty="0"/>
              <a:t>Il nuovo strumento è di supporto agli </a:t>
            </a:r>
            <a:r>
              <a:rPr lang="it-IT" b="1" dirty="0"/>
              <a:t>enti locali </a:t>
            </a:r>
            <a:r>
              <a:rPr lang="it-IT" dirty="0"/>
              <a:t>che, attraverso un’unica operazione, possono avere conoscenza del reale stato dei luoghi e della normativa vigente.</a:t>
            </a:r>
          </a:p>
          <a:p>
            <a:pPr lvl="0"/>
            <a:r>
              <a:rPr lang="it-IT" dirty="0"/>
              <a:t>Ciò permette di effettuare analisi estensive del territorio orientate alla </a:t>
            </a:r>
            <a:r>
              <a:rPr lang="it-IT" b="1" dirty="0"/>
              <a:t>pianificazione </a:t>
            </a:r>
            <a:r>
              <a:rPr lang="it-IT" dirty="0"/>
              <a:t>e alla </a:t>
            </a:r>
            <a:r>
              <a:rPr lang="it-IT" b="1" dirty="0"/>
              <a:t>gestione</a:t>
            </a:r>
            <a:r>
              <a:rPr lang="it-IT" dirty="0"/>
              <a:t> dello stesso.</a:t>
            </a:r>
          </a:p>
          <a:p>
            <a:pPr lvl="0"/>
            <a:r>
              <a:rPr lang="it-IT" dirty="0"/>
              <a:t>Il nuovo portale si affianca ai servizi disponibili tramite il portale </a:t>
            </a:r>
            <a:r>
              <a:rPr lang="it-IT" dirty="0" err="1"/>
              <a:t>Sister</a:t>
            </a:r>
            <a:r>
              <a:rPr lang="it-IT" dirty="0"/>
              <a:t> dell’Agenzia delle Entrate, che continua a mantenere la propria efficacia certificativa.</a:t>
            </a:r>
          </a:p>
          <a:p>
            <a:pPr lvl="0"/>
            <a:r>
              <a:rPr lang="it-IT" dirty="0"/>
              <a:t>Le informazioni catastali vengono integrate con quelle territoriali per fornire un </a:t>
            </a:r>
            <a:r>
              <a:rPr lang="it-IT" b="1" dirty="0"/>
              <a:t>servizio on-line </a:t>
            </a:r>
            <a:r>
              <a:rPr lang="it-IT" dirty="0"/>
              <a:t>che facilita il processo di </a:t>
            </a:r>
            <a:r>
              <a:rPr lang="it-IT" b="1" dirty="0"/>
              <a:t>semplificazione</a:t>
            </a:r>
            <a:r>
              <a:rPr lang="it-IT" dirty="0"/>
              <a:t> per l’utente in termini di qualità dei dati e di facilità e velocità di reperimento degli stessi.</a:t>
            </a:r>
          </a:p>
          <a:p>
            <a:r>
              <a:rPr lang="it-IT" i="1" dirty="0"/>
              <a:t>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655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barraintest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24000" y="836712"/>
            <a:ext cx="183896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3"/>
          <p:cNvSpPr txBox="1">
            <a:spLocks noChangeArrowheads="1"/>
          </p:cNvSpPr>
          <p:nvPr/>
        </p:nvSpPr>
        <p:spPr bwMode="auto">
          <a:xfrm>
            <a:off x="324000" y="1412974"/>
            <a:ext cx="79204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  <a:defRPr sz="2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Servizio </a:t>
            </a:r>
            <a:r>
              <a:rPr lang="it-IT" alt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per integrare e </a:t>
            </a:r>
            <a:r>
              <a:rPr lang="it-IT" alt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consultare i </a:t>
            </a:r>
            <a:r>
              <a:rPr lang="it-IT" alt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dati </a:t>
            </a:r>
            <a:r>
              <a:rPr lang="it-IT" alt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catastali, cartografici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e </a:t>
            </a:r>
            <a:r>
              <a:rPr lang="it-IT" alt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censuari sovrapposti alle immagini del </a:t>
            </a:r>
            <a:r>
              <a:rPr lang="it-IT" alt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territorio.</a:t>
            </a:r>
            <a:endParaRPr lang="it-IT" altLang="it-IT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Md BT" panose="020B0602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95536" y="2133699"/>
            <a:ext cx="7326313" cy="3324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400" b="1" dirty="0">
                <a:latin typeface="Arial Rounded MT Bold" panose="020F0704030504030204" pitchFamily="34" charset="0"/>
              </a:rPr>
              <a:t>Vantaggi rispetto a </a:t>
            </a:r>
            <a:r>
              <a:rPr lang="it-IT" sz="1400" b="1" dirty="0" err="1" smtClean="0">
                <a:latin typeface="Arial Rounded MT Bold" panose="020F0704030504030204" pitchFamily="34" charset="0"/>
              </a:rPr>
              <a:t>Sister</a:t>
            </a:r>
            <a:r>
              <a:rPr lang="it-IT" sz="1400" b="1" dirty="0" smtClean="0">
                <a:latin typeface="Arial Rounded MT Bold" panose="020F0704030504030204" pitchFamily="34" charset="0"/>
              </a:rPr>
              <a:t>:</a:t>
            </a:r>
            <a:endParaRPr lang="it-IT" sz="1400" b="1" dirty="0"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rial Rounded MT Bold" panose="020F0704030504030204" pitchFamily="34" charset="0"/>
              </a:rPr>
              <a:t>si possono effettuare ricerche sui dati censuari e interrogazioni su tutti i campi disponibili;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rial Rounded MT Bold" panose="020F0704030504030204" pitchFamily="34" charset="0"/>
              </a:rPr>
              <a:t>si possono effettuare estratti di mappa, stampare la visualizzazione delle particelle con </a:t>
            </a:r>
            <a:r>
              <a:rPr lang="it-IT" sz="1400" dirty="0" err="1">
                <a:latin typeface="Arial Rounded MT Bold" panose="020F0704030504030204" pitchFamily="34" charset="0"/>
              </a:rPr>
              <a:t>ortofoto</a:t>
            </a:r>
            <a:r>
              <a:rPr lang="it-IT" sz="1400" dirty="0">
                <a:latin typeface="Arial Rounded MT Bold" panose="020F0704030504030204" pitchFamily="34" charset="0"/>
              </a:rPr>
              <a:t> di sfondo;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rial Rounded MT Bold" panose="020F0704030504030204" pitchFamily="34" charset="0"/>
              </a:rPr>
              <a:t>si può effettuare la consultazione dei dati storici per risolvere contenziosi grazie alla storicizzazione degli aggiornamenti caricati;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rial Rounded MT Bold" panose="020F0704030504030204" pitchFamily="34" charset="0"/>
              </a:rPr>
              <a:t>si possono generare visure storiche dei terreni e dei fabbricati;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rial Rounded MT Bold" panose="020F0704030504030204" pitchFamily="34" charset="0"/>
              </a:rPr>
              <a:t>si può integrare lo strato WMS a Sistemi Informativi Territoriali esistenti e alle applicazioni GIS utilizzate;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solidFill>
                  <a:schemeClr val="tx1">
                    <a:lumMod val="95000"/>
                  </a:schemeClr>
                </a:solidFill>
                <a:latin typeface="Arial Rounded MT Bold" panose="020F0704030504030204" pitchFamily="34" charset="0"/>
              </a:rPr>
              <a:t>si possono realizzare analisi e simulazioni 3D delle aree volumetriche (utili per la perequazione dei diritti edificatori);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rial Rounded MT Bold" panose="020F0704030504030204" pitchFamily="34" charset="0"/>
              </a:rPr>
              <a:t>si possono visualizzare e stampare anche la parte cartografica e grafica, fare interrogazioni su tutte le informazioni presenti nel database per ottenere report e analisi utili agli amministratori che devono decidere le strategie di intervento.</a:t>
            </a:r>
          </a:p>
        </p:txBody>
      </p:sp>
      <p:sp>
        <p:nvSpPr>
          <p:cNvPr id="11" name="Rettangolo 6"/>
          <p:cNvSpPr>
            <a:spLocks noChangeArrowheads="1"/>
          </p:cNvSpPr>
          <p:nvPr/>
        </p:nvSpPr>
        <p:spPr bwMode="auto">
          <a:xfrm>
            <a:off x="539452" y="5570656"/>
            <a:ext cx="7200900" cy="738664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  <a:defRPr sz="2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 smtClean="0">
                <a:latin typeface="Arial Rounded MT Bold" pitchFamily="34" charset="0"/>
              </a:rPr>
              <a:t>Mediante </a:t>
            </a:r>
            <a:r>
              <a:rPr lang="it-IT" altLang="it-IT" sz="1400" dirty="0">
                <a:latin typeface="Arial Rounded MT Bold" pitchFamily="34" charset="0"/>
              </a:rPr>
              <a:t>i servizi WMS (Web </a:t>
            </a:r>
            <a:r>
              <a:rPr lang="it-IT" altLang="it-IT" sz="1400" dirty="0" err="1">
                <a:latin typeface="Arial Rounded MT Bold" pitchFamily="34" charset="0"/>
              </a:rPr>
              <a:t>Map</a:t>
            </a:r>
            <a:r>
              <a:rPr lang="it-IT" altLang="it-IT" sz="1400" dirty="0">
                <a:latin typeface="Arial Rounded MT Bold" pitchFamily="34" charset="0"/>
              </a:rPr>
              <a:t> Service)</a:t>
            </a:r>
            <a:r>
              <a:rPr lang="it-IT" altLang="it-IT" sz="1400" b="1" dirty="0">
                <a:latin typeface="Arial Rounded MT Bold" pitchFamily="34" charset="0"/>
              </a:rPr>
              <a:t> </a:t>
            </a:r>
            <a:r>
              <a:rPr lang="it-IT" altLang="it-IT" sz="1400" dirty="0">
                <a:latin typeface="Arial Rounded MT Bold" pitchFamily="34" charset="0"/>
              </a:rPr>
              <a:t>SITI </a:t>
            </a:r>
            <a:r>
              <a:rPr lang="it-IT" altLang="it-IT" sz="1400" dirty="0" err="1">
                <a:latin typeface="Arial Rounded MT Bold" pitchFamily="34" charset="0"/>
              </a:rPr>
              <a:t>Cloud</a:t>
            </a:r>
            <a:r>
              <a:rPr lang="it-IT" altLang="it-IT" sz="1400" dirty="0">
                <a:latin typeface="Arial Rounded MT Bold" pitchFamily="34" charset="0"/>
              </a:rPr>
              <a:t> si integra con i più diffusi Sistemi Informativi Territoriali e si può utilizzare con la maggior parte delle applicazioni GIS e </a:t>
            </a:r>
            <a:r>
              <a:rPr lang="it-IT" altLang="it-IT" sz="1400" dirty="0" err="1">
                <a:latin typeface="Arial Rounded MT Bold" pitchFamily="34" charset="0"/>
              </a:rPr>
              <a:t>WebGIS</a:t>
            </a:r>
            <a:r>
              <a:rPr lang="it-IT" altLang="it-IT" sz="1400" dirty="0">
                <a:latin typeface="Arial Rounded MT Bold" pitchFamily="34" charset="0"/>
              </a:rPr>
              <a:t> presenti sul mercato. 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163635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uild="p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barraintest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Diagramma 9"/>
          <p:cNvGraphicFramePr/>
          <p:nvPr>
            <p:extLst>
              <p:ext uri="{D42A27DB-BD31-4B8C-83A1-F6EECF244321}">
                <p14:modId xmlns:p14="http://schemas.microsoft.com/office/powerpoint/2010/main" val="669606935"/>
              </p:ext>
            </p:extLst>
          </p:nvPr>
        </p:nvGraphicFramePr>
        <p:xfrm>
          <a:off x="108346" y="836712"/>
          <a:ext cx="792003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230772" y="1166837"/>
            <a:ext cx="183896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 </a:t>
            </a: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161234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barraintest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200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1979712" y="835200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6" y="813710"/>
            <a:ext cx="6959598" cy="4206949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6" y="963710"/>
            <a:ext cx="6959598" cy="4206949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56" y="1111327"/>
            <a:ext cx="6959598" cy="4210575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56" y="1258945"/>
            <a:ext cx="6959598" cy="4214202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56" y="1416093"/>
            <a:ext cx="6959598" cy="4203322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55" y="1575913"/>
            <a:ext cx="6959599" cy="4199696"/>
          </a:xfrm>
          <a:prstGeom prst="rect">
            <a:avLst/>
          </a:prstGeom>
          <a:solidFill>
            <a:srgbClr val="FFFFFF">
              <a:shade val="85000"/>
            </a:srgbClr>
          </a:solidFill>
          <a:ln w="34925" cap="sq">
            <a:solidFill>
              <a:srgbClr val="FFFFFF"/>
            </a:solidFill>
            <a:miter lim="800000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38" name="Rettangolo 12"/>
          <p:cNvSpPr>
            <a:spLocks noChangeArrowheads="1"/>
          </p:cNvSpPr>
          <p:nvPr/>
        </p:nvSpPr>
        <p:spPr bwMode="auto">
          <a:xfrm>
            <a:off x="74613" y="898873"/>
            <a:ext cx="35425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it-IT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STRATI INFORMATIVI SOVRAPPOSTI</a:t>
            </a:r>
          </a:p>
        </p:txBody>
      </p:sp>
      <p:sp>
        <p:nvSpPr>
          <p:cNvPr id="40" name="Rettangolo 1"/>
          <p:cNvSpPr>
            <a:spLocks noChangeArrowheads="1"/>
          </p:cNvSpPr>
          <p:nvPr/>
        </p:nvSpPr>
        <p:spPr bwMode="auto">
          <a:xfrm>
            <a:off x="79375" y="1251337"/>
            <a:ext cx="4572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Una volta che le mappe sono state </a:t>
            </a:r>
            <a:r>
              <a:rPr lang="it-IT" altLang="it-IT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georeferenziate</a:t>
            </a:r>
            <a:r>
              <a:rPr lang="it-IT" alt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, grazie ad un sistema di coordinate </a:t>
            </a:r>
            <a:r>
              <a:rPr lang="it-IT" altLang="it-IT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prestabilito </a:t>
            </a:r>
            <a:r>
              <a:rPr lang="it-IT" alt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(Gauss-</a:t>
            </a:r>
            <a:r>
              <a:rPr lang="it-IT" altLang="it-IT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Boaga</a:t>
            </a:r>
            <a:r>
              <a:rPr lang="it-IT" alt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, UTM), le informazioni visualizzate sui differenti livelli possono essere comparate e analizzate</a:t>
            </a:r>
          </a:p>
        </p:txBody>
      </p:sp>
      <p:graphicFrame>
        <p:nvGraphicFramePr>
          <p:cNvPr id="41" name="Diagramma 40"/>
          <p:cNvGraphicFramePr/>
          <p:nvPr>
            <p:extLst>
              <p:ext uri="{D42A27DB-BD31-4B8C-83A1-F6EECF244321}">
                <p14:modId xmlns:p14="http://schemas.microsoft.com/office/powerpoint/2010/main" val="1214873152"/>
              </p:ext>
            </p:extLst>
          </p:nvPr>
        </p:nvGraphicFramePr>
        <p:xfrm flipH="1" flipV="1">
          <a:off x="4427984" y="1934255"/>
          <a:ext cx="1683595" cy="1660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42" name="Diagramma 41"/>
          <p:cNvGraphicFramePr/>
          <p:nvPr>
            <p:extLst>
              <p:ext uri="{D42A27DB-BD31-4B8C-83A1-F6EECF244321}">
                <p14:modId xmlns:p14="http://schemas.microsoft.com/office/powerpoint/2010/main" val="3693793301"/>
              </p:ext>
            </p:extLst>
          </p:nvPr>
        </p:nvGraphicFramePr>
        <p:xfrm flipH="1" flipV="1">
          <a:off x="4476847" y="2610750"/>
          <a:ext cx="1683595" cy="1660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pSp>
        <p:nvGrpSpPr>
          <p:cNvPr id="2" name="Gruppo 1"/>
          <p:cNvGrpSpPr/>
          <p:nvPr/>
        </p:nvGrpSpPr>
        <p:grpSpPr>
          <a:xfrm>
            <a:off x="4279247" y="786546"/>
            <a:ext cx="1881650" cy="3087506"/>
            <a:chOff x="4279247" y="786546"/>
            <a:chExt cx="1881650" cy="3087506"/>
          </a:xfrm>
        </p:grpSpPr>
        <p:graphicFrame>
          <p:nvGraphicFramePr>
            <p:cNvPr id="43" name="Diagramma 42"/>
            <p:cNvGraphicFramePr/>
            <p:nvPr>
              <p:extLst>
                <p:ext uri="{D42A27DB-BD31-4B8C-83A1-F6EECF244321}">
                  <p14:modId xmlns:p14="http://schemas.microsoft.com/office/powerpoint/2010/main" val="4111217935"/>
                </p:ext>
              </p:extLst>
            </p:nvPr>
          </p:nvGraphicFramePr>
          <p:xfrm>
            <a:off x="4279247" y="2222287"/>
            <a:ext cx="1876929" cy="16517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0" r:lo="rId21" r:qs="rId22" r:cs="rId23"/>
            </a:graphicData>
          </a:graphic>
        </p:graphicFrame>
        <p:graphicFrame>
          <p:nvGraphicFramePr>
            <p:cNvPr id="44" name="Diagramma 43"/>
            <p:cNvGraphicFramePr/>
            <p:nvPr>
              <p:extLst>
                <p:ext uri="{D42A27DB-BD31-4B8C-83A1-F6EECF244321}">
                  <p14:modId xmlns:p14="http://schemas.microsoft.com/office/powerpoint/2010/main" val="655719190"/>
                </p:ext>
              </p:extLst>
            </p:nvPr>
          </p:nvGraphicFramePr>
          <p:xfrm>
            <a:off x="4283968" y="786546"/>
            <a:ext cx="1876929" cy="16517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5" r:lo="rId26" r:qs="rId27" r:cs="rId28"/>
            </a:graphicData>
          </a:graphic>
        </p:graphicFrame>
      </p:grp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6253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barraintest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351461"/>
            <a:ext cx="8407865" cy="506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323850" y="4869160"/>
            <a:ext cx="4572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Visualizzazione aree di piano:</a:t>
            </a:r>
          </a:p>
          <a:p>
            <a:pPr>
              <a:defRPr/>
            </a:pP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 singole omogenee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Totale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24000" y="967714"/>
            <a:ext cx="8766175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Rappresentazione grafica del PRG PTPG PTPR del comune di Genzano di </a:t>
            </a:r>
            <a:r>
              <a:rPr lang="it-I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 su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Ortofoto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anno 2011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340768"/>
            <a:ext cx="8409600" cy="507030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340768"/>
            <a:ext cx="8409600" cy="508344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171181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barraintest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2 12"/>
          <p:cNvCxnSpPr>
            <a:cxnSpLocks noChangeShapeType="1"/>
          </p:cNvCxnSpPr>
          <p:nvPr/>
        </p:nvCxnSpPr>
        <p:spPr bwMode="auto">
          <a:xfrm>
            <a:off x="2762250" y="2852738"/>
            <a:ext cx="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ttore 2 15"/>
          <p:cNvCxnSpPr>
            <a:cxnSpLocks noChangeShapeType="1"/>
          </p:cNvCxnSpPr>
          <p:nvPr/>
        </p:nvCxnSpPr>
        <p:spPr bwMode="auto">
          <a:xfrm>
            <a:off x="2339975" y="3429000"/>
            <a:ext cx="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" name="Gruppo 7"/>
          <p:cNvGrpSpPr/>
          <p:nvPr/>
        </p:nvGrpSpPr>
        <p:grpSpPr>
          <a:xfrm>
            <a:off x="177800" y="1340768"/>
            <a:ext cx="8323200" cy="5025600"/>
            <a:chOff x="177800" y="1340768"/>
            <a:chExt cx="8323200" cy="5025600"/>
          </a:xfrm>
        </p:grpSpPr>
        <p:grpSp>
          <p:nvGrpSpPr>
            <p:cNvPr id="3" name="Gruppo 2"/>
            <p:cNvGrpSpPr/>
            <p:nvPr/>
          </p:nvGrpSpPr>
          <p:grpSpPr>
            <a:xfrm>
              <a:off x="177800" y="1340768"/>
              <a:ext cx="8323200" cy="5025600"/>
              <a:chOff x="177800" y="1340768"/>
              <a:chExt cx="8323200" cy="5025600"/>
            </a:xfrm>
          </p:grpSpPr>
          <p:pic>
            <p:nvPicPr>
              <p:cNvPr id="13" name="Immagin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77800" y="1340768"/>
                <a:ext cx="8323200" cy="5025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pic>
          <p:sp>
            <p:nvSpPr>
              <p:cNvPr id="14" name="CasellaDiTesto 4"/>
              <p:cNvSpPr txBox="1">
                <a:spLocks noChangeArrowheads="1"/>
              </p:cNvSpPr>
              <p:nvPr/>
            </p:nvSpPr>
            <p:spPr bwMode="auto">
              <a:xfrm>
                <a:off x="508246" y="4797152"/>
                <a:ext cx="268022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 2" pitchFamily="18" charset="2"/>
                  <a:buChar char=""/>
                  <a:defRPr sz="30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95000"/>
                  <a:buFont typeface="Verdana" pitchFamily="34" charset="0"/>
                  <a:buChar char="›"/>
                  <a:defRPr sz="26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itchFamily="18" charset="2"/>
                  <a:buChar char="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FF90B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0B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0B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0B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0B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it-IT" altLang="it-IT" sz="1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</a:rPr>
                  <a:t>Zonizzazione di piano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</a:endParaRPr>
              </a:p>
            </p:txBody>
          </p:sp>
        </p:grpSp>
        <p:sp>
          <p:nvSpPr>
            <p:cNvPr id="17" name="Rettangolo arrotondato 5"/>
            <p:cNvSpPr>
              <a:spLocks noChangeArrowheads="1"/>
            </p:cNvSpPr>
            <p:nvPr/>
          </p:nvSpPr>
          <p:spPr bwMode="auto">
            <a:xfrm>
              <a:off x="971550" y="3429000"/>
              <a:ext cx="1790700" cy="28892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 sz="30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5000"/>
                <a:buFont typeface="Verdana" pitchFamily="34" charset="0"/>
                <a:buChar char="›"/>
                <a:defRPr sz="26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100" dirty="0">
                  <a:latin typeface="Verdana" pitchFamily="34" charset="0"/>
                </a:rPr>
                <a:t>PRG Genzano di Roma</a:t>
              </a:r>
            </a:p>
          </p:txBody>
        </p:sp>
      </p:grpSp>
      <p:cxnSp>
        <p:nvCxnSpPr>
          <p:cNvPr id="18" name="Connettore 2 17"/>
          <p:cNvCxnSpPr/>
          <p:nvPr/>
        </p:nvCxnSpPr>
        <p:spPr bwMode="auto">
          <a:xfrm flipV="1">
            <a:off x="2411413" y="2852738"/>
            <a:ext cx="350837" cy="5762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ttangolo 18"/>
          <p:cNvSpPr/>
          <p:nvPr/>
        </p:nvSpPr>
        <p:spPr>
          <a:xfrm>
            <a:off x="177800" y="960983"/>
            <a:ext cx="8786813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Rappresentazione grafica del PRG </a:t>
            </a:r>
            <a:r>
              <a:rPr lang="it-I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comune di Genzano di </a:t>
            </a:r>
            <a:r>
              <a:rPr lang="it-I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 su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Ortofoto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anno 2011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42648" y="1268760"/>
            <a:ext cx="8777144" cy="5097608"/>
            <a:chOff x="173038" y="836712"/>
            <a:chExt cx="8777144" cy="5334000"/>
          </a:xfrm>
        </p:grpSpPr>
        <p:pic>
          <p:nvPicPr>
            <p:cNvPr id="20" name="Immagin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95" y="836712"/>
              <a:ext cx="8764587" cy="533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CasellaDiTesto 18"/>
            <p:cNvSpPr txBox="1">
              <a:spLocks noChangeArrowheads="1"/>
            </p:cNvSpPr>
            <p:nvPr/>
          </p:nvSpPr>
          <p:spPr bwMode="auto">
            <a:xfrm>
              <a:off x="173038" y="2852936"/>
              <a:ext cx="34358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 sz="30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5000"/>
                <a:buFont typeface="Verdana" pitchFamily="34" charset="0"/>
                <a:buChar char="›"/>
                <a:defRPr sz="26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Interrogazione di area di piano</a:t>
              </a:r>
              <a:r>
                <a:rPr lang="it-IT" altLang="it-IT" sz="2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:</a:t>
              </a:r>
              <a:endParaRPr lang="it-IT" alt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28" name="Gruppo 10270"/>
          <p:cNvGrpSpPr>
            <a:grpSpLocks/>
          </p:cNvGrpSpPr>
          <p:nvPr/>
        </p:nvGrpSpPr>
        <p:grpSpPr bwMode="auto">
          <a:xfrm>
            <a:off x="674460" y="1342084"/>
            <a:ext cx="8290028" cy="4041874"/>
            <a:chOff x="866368" y="1432665"/>
            <a:chExt cx="8290172" cy="4228357"/>
          </a:xfrm>
        </p:grpSpPr>
        <p:grpSp>
          <p:nvGrpSpPr>
            <p:cNvPr id="29" name="Gruppo 11"/>
            <p:cNvGrpSpPr>
              <a:grpSpLocks/>
            </p:cNvGrpSpPr>
            <p:nvPr/>
          </p:nvGrpSpPr>
          <p:grpSpPr bwMode="auto">
            <a:xfrm>
              <a:off x="866368" y="4805035"/>
              <a:ext cx="6501929" cy="855987"/>
              <a:chOff x="888555" y="5236355"/>
              <a:chExt cx="6501929" cy="855987"/>
            </a:xfrm>
          </p:grpSpPr>
          <p:cxnSp>
            <p:nvCxnSpPr>
              <p:cNvPr id="31" name="Connettore 4 6"/>
              <p:cNvCxnSpPr>
                <a:cxnSpLocks noChangeShapeType="1"/>
              </p:cNvCxnSpPr>
              <p:nvPr/>
            </p:nvCxnSpPr>
            <p:spPr bwMode="auto">
              <a:xfrm>
                <a:off x="2387948" y="5616272"/>
                <a:ext cx="3701295" cy="385468"/>
              </a:xfrm>
              <a:prstGeom prst="bentConnector3">
                <a:avLst>
                  <a:gd name="adj1" fmla="val 0"/>
                </a:avLst>
              </a:prstGeom>
              <a:noFill/>
              <a:ln w="28575" algn="ctr">
                <a:solidFill>
                  <a:srgbClr val="FFFF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2" name="Ovale 4"/>
              <p:cNvSpPr>
                <a:spLocks noChangeArrowheads="1"/>
              </p:cNvSpPr>
              <p:nvPr/>
            </p:nvSpPr>
            <p:spPr bwMode="auto">
              <a:xfrm>
                <a:off x="6228162" y="5877774"/>
                <a:ext cx="1162322" cy="214568"/>
              </a:xfrm>
              <a:prstGeom prst="ellipse">
                <a:avLst/>
              </a:prstGeom>
              <a:noFill/>
              <a:ln w="19050" algn="ctr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3" name="CasellaDiTesto 21"/>
              <p:cNvSpPr txBox="1">
                <a:spLocks noChangeArrowheads="1"/>
              </p:cNvSpPr>
              <p:nvPr/>
            </p:nvSpPr>
            <p:spPr bwMode="auto">
              <a:xfrm>
                <a:off x="888555" y="5236355"/>
                <a:ext cx="2730603" cy="400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 2" pitchFamily="18" charset="2"/>
                  <a:buChar char=""/>
                  <a:defRPr sz="30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95000"/>
                  <a:buFont typeface="Verdana" pitchFamily="34" charset="0"/>
                  <a:buChar char="›"/>
                  <a:defRPr sz="26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itchFamily="18" charset="2"/>
                  <a:buChar char="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FF90B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0B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0B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0B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0B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it-IT" altLang="it-IT" sz="2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Norma Tecnica Generale</a:t>
                </a:r>
              </a:p>
            </p:txBody>
          </p:sp>
        </p:grpSp>
        <p:pic>
          <p:nvPicPr>
            <p:cNvPr id="30" name="Immagin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0567" y="1432665"/>
              <a:ext cx="2455973" cy="331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uppo 10277"/>
          <p:cNvGrpSpPr>
            <a:grpSpLocks/>
          </p:cNvGrpSpPr>
          <p:nvPr/>
        </p:nvGrpSpPr>
        <p:grpSpPr bwMode="auto">
          <a:xfrm>
            <a:off x="1076159" y="1347492"/>
            <a:ext cx="7888454" cy="4775952"/>
            <a:chOff x="1054990" y="2067343"/>
            <a:chExt cx="7888565" cy="4996996"/>
          </a:xfrm>
        </p:grpSpPr>
        <p:grpSp>
          <p:nvGrpSpPr>
            <p:cNvPr id="23" name="Gruppo 10266"/>
            <p:cNvGrpSpPr>
              <a:grpSpLocks/>
            </p:cNvGrpSpPr>
            <p:nvPr/>
          </p:nvGrpSpPr>
          <p:grpSpPr bwMode="auto">
            <a:xfrm>
              <a:off x="1054990" y="6231573"/>
              <a:ext cx="5682195" cy="832766"/>
              <a:chOff x="922326" y="6371624"/>
              <a:chExt cx="5682195" cy="832766"/>
            </a:xfrm>
          </p:grpSpPr>
          <p:sp>
            <p:nvSpPr>
              <p:cNvPr id="26" name="Ovale 10244"/>
              <p:cNvSpPr>
                <a:spLocks noChangeArrowheads="1"/>
              </p:cNvSpPr>
              <p:nvPr/>
            </p:nvSpPr>
            <p:spPr bwMode="auto">
              <a:xfrm>
                <a:off x="6023360" y="6371624"/>
                <a:ext cx="581161" cy="145472"/>
              </a:xfrm>
              <a:prstGeom prst="ellipse">
                <a:avLst/>
              </a:prstGeom>
              <a:noFill/>
              <a:ln w="19050" algn="ctr">
                <a:solidFill>
                  <a:srgbClr val="6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7" name="CasellaDiTesto 20"/>
              <p:cNvSpPr txBox="1">
                <a:spLocks noChangeArrowheads="1"/>
              </p:cNvSpPr>
              <p:nvPr/>
            </p:nvSpPr>
            <p:spPr bwMode="auto">
              <a:xfrm>
                <a:off x="922326" y="6804315"/>
                <a:ext cx="2703791" cy="40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 2" pitchFamily="18" charset="2"/>
                  <a:buChar char=""/>
                  <a:defRPr sz="30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95000"/>
                  <a:buFont typeface="Verdana" pitchFamily="34" charset="0"/>
                  <a:buChar char="›"/>
                  <a:defRPr sz="26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itchFamily="18" charset="2"/>
                  <a:buChar char="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FF90B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0B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0B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0B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0B2"/>
                  </a:buClr>
                  <a:buFont typeface="Wingdings 2" pitchFamily="18" charset="2"/>
                  <a:buChar char=""/>
                  <a:defRPr sz="19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it-IT" altLang="it-IT" sz="2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Art. della norma Tecnica</a:t>
                </a:r>
              </a:p>
            </p:txBody>
          </p:sp>
          <p:cxnSp>
            <p:nvCxnSpPr>
              <p:cNvPr id="34" name="Connettore 4 20"/>
              <p:cNvCxnSpPr>
                <a:cxnSpLocks noChangeShapeType="1"/>
              </p:cNvCxnSpPr>
              <p:nvPr/>
            </p:nvCxnSpPr>
            <p:spPr bwMode="auto">
              <a:xfrm flipV="1">
                <a:off x="3555730" y="6589437"/>
                <a:ext cx="2724289" cy="429754"/>
              </a:xfrm>
              <a:prstGeom prst="bentConnector3">
                <a:avLst>
                  <a:gd name="adj1" fmla="val 99949"/>
                </a:avLst>
              </a:prstGeom>
              <a:noFill/>
              <a:ln w="19050" algn="ctr">
                <a:solidFill>
                  <a:srgbClr val="6600FF"/>
                </a:solidFill>
                <a:prstDash val="dash"/>
                <a:round/>
                <a:headEnd/>
                <a:tailEnd type="arrow" w="med" len="me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24" name="Immagin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7855" y="2067343"/>
              <a:ext cx="24257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43362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67544" y="5013176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Solo </a:t>
            </a:r>
            <a:r>
              <a:rPr lang="it-IT" dirty="0"/>
              <a:t>la </a:t>
            </a:r>
            <a:r>
              <a:rPr lang="it-IT" b="1" dirty="0"/>
              <a:t>Mappatura</a:t>
            </a:r>
            <a:r>
              <a:rPr lang="it-IT" dirty="0"/>
              <a:t> e la condivisione del patrimonio informativo crea le condizioni idonee per facilitare i processi di </a:t>
            </a:r>
            <a:r>
              <a:rPr lang="it-IT" b="1" dirty="0"/>
              <a:t>pianificazione e monitoraggio del territorio</a:t>
            </a:r>
            <a:r>
              <a:rPr lang="it-IT" dirty="0"/>
              <a:t>. 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2068" y="1137386"/>
            <a:ext cx="100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Progetto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450190" y="1033572"/>
            <a:ext cx="3553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/>
              <a:t>Geoportale</a:t>
            </a:r>
            <a:r>
              <a:rPr lang="it-IT" sz="2800" b="1" dirty="0" smtClean="0"/>
              <a:t> in Comune</a:t>
            </a:r>
            <a:endParaRPr lang="it-IT" sz="28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477164" y="1663640"/>
            <a:ext cx="69913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Obbiettivi: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Avviare processo di interscambio di dati territoriali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Interoperabilità tra le PA e </a:t>
            </a:r>
            <a:r>
              <a:rPr lang="it-IT" dirty="0" err="1" smtClean="0"/>
              <a:t>Geoportale</a:t>
            </a:r>
            <a:r>
              <a:rPr lang="it-IT" dirty="0" smtClean="0"/>
              <a:t> Nazionale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Costruire condizioni concrete  </a:t>
            </a:r>
            <a:r>
              <a:rPr lang="it-IT" dirty="0" err="1" smtClean="0"/>
              <a:t>affinchè</a:t>
            </a:r>
            <a:r>
              <a:rPr lang="it-IT" dirty="0" smtClean="0"/>
              <a:t> il </a:t>
            </a:r>
            <a:r>
              <a:rPr lang="it-IT" dirty="0" err="1" smtClean="0"/>
              <a:t>Geoportale</a:t>
            </a:r>
            <a:r>
              <a:rPr lang="it-IT" dirty="0" smtClean="0"/>
              <a:t> Nazionale diventi</a:t>
            </a:r>
          </a:p>
          <a:p>
            <a:r>
              <a:rPr lang="it-IT" dirty="0" smtClean="0"/>
              <a:t>      concretamente il punto focale delle informazioni territoriali italiane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495224" y="3140968"/>
            <a:ext cx="73781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Cosa serve  per raggiungere questi obbiettivi:</a:t>
            </a:r>
          </a:p>
          <a:p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Comprendere lo status quo del patrimonio informativo de gestito da tutti </a:t>
            </a:r>
          </a:p>
          <a:p>
            <a:r>
              <a:rPr lang="it-IT" dirty="0" smtClean="0"/>
              <a:t>      gli organismi istituzionali coinvolti,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standardizzazione dei dati</a:t>
            </a:r>
            <a:endParaRPr lang="it-IT" dirty="0"/>
          </a:p>
        </p:txBody>
      </p:sp>
      <p:grpSp>
        <p:nvGrpSpPr>
          <p:cNvPr id="15" name="Gruppo 14"/>
          <p:cNvGrpSpPr/>
          <p:nvPr/>
        </p:nvGrpSpPr>
        <p:grpSpPr>
          <a:xfrm>
            <a:off x="9575" y="0"/>
            <a:ext cx="9144000" cy="976461"/>
            <a:chOff x="-10380" y="0"/>
            <a:chExt cx="9144000" cy="976461"/>
          </a:xfrm>
        </p:grpSpPr>
        <p:pic>
          <p:nvPicPr>
            <p:cNvPr id="16" name="Immagine 25" descr="PR_Banner_Lun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7" b="7620"/>
            <a:stretch>
              <a:fillRect/>
            </a:stretch>
          </p:blipFill>
          <p:spPr bwMode="auto">
            <a:xfrm>
              <a:off x="-10380" y="0"/>
              <a:ext cx="9144000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CasellaDiTesto 10"/>
            <p:cNvSpPr txBox="1">
              <a:spLocks noChangeArrowheads="1"/>
            </p:cNvSpPr>
            <p:nvPr/>
          </p:nvSpPr>
          <p:spPr bwMode="auto">
            <a:xfrm>
              <a:off x="4109777" y="646440"/>
              <a:ext cx="50142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Dipartimento </a:t>
              </a:r>
              <a:r>
                <a:rPr lang="it-IT" altLang="it-IT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 – Pianificazione territoriale generale</a:t>
              </a:r>
              <a:endParaRPr lang="it-IT" altLang="it-IT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4" descr="barraintestazio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5" y="329058"/>
              <a:ext cx="1728093" cy="647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-9575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577026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barraintest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Dati_D\Presentazioni\Immagini_Presentazione_Roma_TRE\Immagine 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736"/>
            <a:ext cx="8756650" cy="52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12"/>
          <p:cNvGrpSpPr>
            <a:grpSpLocks/>
          </p:cNvGrpSpPr>
          <p:nvPr/>
        </p:nvGrpSpPr>
        <p:grpSpPr bwMode="auto">
          <a:xfrm>
            <a:off x="179388" y="1700808"/>
            <a:ext cx="8743950" cy="2265362"/>
            <a:chOff x="179512" y="1988840"/>
            <a:chExt cx="8743208" cy="2266381"/>
          </a:xfrm>
        </p:grpSpPr>
        <p:grpSp>
          <p:nvGrpSpPr>
            <p:cNvPr id="11" name="Gruppo 5"/>
            <p:cNvGrpSpPr>
              <a:grpSpLocks/>
            </p:cNvGrpSpPr>
            <p:nvPr/>
          </p:nvGrpSpPr>
          <p:grpSpPr bwMode="auto">
            <a:xfrm>
              <a:off x="448120" y="1988840"/>
              <a:ext cx="8474600" cy="2266381"/>
              <a:chOff x="467544" y="2060848"/>
              <a:chExt cx="8474600" cy="2266381"/>
            </a:xfrm>
          </p:grpSpPr>
          <p:pic>
            <p:nvPicPr>
              <p:cNvPr id="13" name="Picture 3" descr="D:\Dati_D\Presentazioni\Immagini_Presentazione_Roma_TRE\unità territorial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744" y="2852936"/>
                <a:ext cx="6674400" cy="1474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e 13"/>
              <p:cNvSpPr/>
              <p:nvPr/>
            </p:nvSpPr>
            <p:spPr bwMode="auto">
              <a:xfrm>
                <a:off x="467200" y="2060848"/>
                <a:ext cx="576214" cy="21599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CasellaDiTesto 11"/>
            <p:cNvSpPr txBox="1">
              <a:spLocks noChangeArrowheads="1"/>
            </p:cNvSpPr>
            <p:nvPr/>
          </p:nvSpPr>
          <p:spPr bwMode="auto">
            <a:xfrm>
              <a:off x="179512" y="2913477"/>
              <a:ext cx="205821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 sz="30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5000"/>
                <a:buFont typeface="Verdana" pitchFamily="34" charset="0"/>
                <a:buChar char="›"/>
                <a:defRPr sz="26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400">
                  <a:solidFill>
                    <a:schemeClr val="bg2"/>
                  </a:solidFill>
                  <a:latin typeface="Arial Rounded MT Bold" pitchFamily="34" charset="0"/>
                </a:rPr>
                <a:t>Unità territoriale</a:t>
              </a:r>
            </a:p>
          </p:txBody>
        </p:sp>
      </p:grpSp>
      <p:grpSp>
        <p:nvGrpSpPr>
          <p:cNvPr id="15" name="Gruppo 13"/>
          <p:cNvGrpSpPr>
            <a:grpSpLocks/>
          </p:cNvGrpSpPr>
          <p:nvPr/>
        </p:nvGrpSpPr>
        <p:grpSpPr bwMode="auto">
          <a:xfrm>
            <a:off x="193699" y="1718870"/>
            <a:ext cx="8766175" cy="3436937"/>
            <a:chOff x="137522" y="1988840"/>
            <a:chExt cx="8767551" cy="3436801"/>
          </a:xfrm>
        </p:grpSpPr>
        <p:grpSp>
          <p:nvGrpSpPr>
            <p:cNvPr id="16" name="Gruppo 6"/>
            <p:cNvGrpSpPr>
              <a:grpSpLocks/>
            </p:cNvGrpSpPr>
            <p:nvPr/>
          </p:nvGrpSpPr>
          <p:grpSpPr bwMode="auto">
            <a:xfrm>
              <a:off x="827584" y="1988840"/>
              <a:ext cx="8077489" cy="3436801"/>
              <a:chOff x="858821" y="2492896"/>
              <a:chExt cx="8077489" cy="3436801"/>
            </a:xfrm>
          </p:grpSpPr>
          <p:pic>
            <p:nvPicPr>
              <p:cNvPr id="18" name="Picture 4" descr="D:\Dati_D\Presentazioni\Immagini_Presentazione_Roma_TRE\unità urbane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3240" y="4375881"/>
                <a:ext cx="6633070" cy="1553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Ovale 18"/>
              <p:cNvSpPr/>
              <p:nvPr/>
            </p:nvSpPr>
            <p:spPr bwMode="auto">
              <a:xfrm>
                <a:off x="859429" y="2492896"/>
                <a:ext cx="576353" cy="21589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CasellaDiTesto 17"/>
            <p:cNvSpPr txBox="1">
              <a:spLocks noChangeArrowheads="1"/>
            </p:cNvSpPr>
            <p:nvPr/>
          </p:nvSpPr>
          <p:spPr bwMode="auto">
            <a:xfrm>
              <a:off x="137522" y="4101332"/>
              <a:ext cx="205821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 sz="30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5000"/>
                <a:buFont typeface="Verdana" pitchFamily="34" charset="0"/>
                <a:buChar char="›"/>
                <a:defRPr sz="26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400">
                  <a:solidFill>
                    <a:schemeClr val="bg2"/>
                  </a:solidFill>
                  <a:latin typeface="Arial Rounded MT Bold" pitchFamily="34" charset="0"/>
                </a:rPr>
                <a:t>Unità urbana</a:t>
              </a:r>
            </a:p>
          </p:txBody>
        </p:sp>
      </p:grpSp>
      <p:grpSp>
        <p:nvGrpSpPr>
          <p:cNvPr id="20" name="Gruppo 14"/>
          <p:cNvGrpSpPr>
            <a:grpSpLocks/>
          </p:cNvGrpSpPr>
          <p:nvPr/>
        </p:nvGrpSpPr>
        <p:grpSpPr bwMode="auto">
          <a:xfrm>
            <a:off x="177800" y="1701106"/>
            <a:ext cx="8764589" cy="4522787"/>
            <a:chOff x="178024" y="1988840"/>
            <a:chExt cx="8764121" cy="4523605"/>
          </a:xfrm>
        </p:grpSpPr>
        <p:grpSp>
          <p:nvGrpSpPr>
            <p:cNvPr id="21" name="Gruppo 10"/>
            <p:cNvGrpSpPr>
              <a:grpSpLocks/>
            </p:cNvGrpSpPr>
            <p:nvPr/>
          </p:nvGrpSpPr>
          <p:grpSpPr bwMode="auto">
            <a:xfrm>
              <a:off x="1259054" y="1988840"/>
              <a:ext cx="7683091" cy="4523605"/>
              <a:chOff x="1259054" y="1988840"/>
              <a:chExt cx="7683091" cy="4523605"/>
            </a:xfrm>
          </p:grpSpPr>
          <p:sp>
            <p:nvSpPr>
              <p:cNvPr id="23" name="Ovale 22"/>
              <p:cNvSpPr/>
              <p:nvPr/>
            </p:nvSpPr>
            <p:spPr bwMode="auto">
              <a:xfrm>
                <a:off x="1259054" y="1988840"/>
                <a:ext cx="576231" cy="21593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it-IT">
                  <a:solidFill>
                    <a:schemeClr val="tx1"/>
                  </a:solidFill>
                </a:endParaRPr>
              </a:p>
            </p:txBody>
          </p:sp>
          <p:pic>
            <p:nvPicPr>
              <p:cNvPr id="24" name="Picture 5" descr="D:\Dati_D\Presentazioni\Immagini_Presentazione_Roma_TRE\anagrafica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745" y="5055839"/>
                <a:ext cx="6674400" cy="1456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CasellaDiTesto 18"/>
            <p:cNvSpPr txBox="1">
              <a:spLocks noChangeArrowheads="1"/>
            </p:cNvSpPr>
            <p:nvPr/>
          </p:nvSpPr>
          <p:spPr bwMode="auto">
            <a:xfrm>
              <a:off x="178024" y="5271752"/>
              <a:ext cx="205821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"/>
                <a:defRPr sz="30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5000"/>
                <a:buFont typeface="Verdana" pitchFamily="34" charset="0"/>
                <a:buChar char="›"/>
                <a:defRPr sz="26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0B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400">
                  <a:solidFill>
                    <a:schemeClr val="bg2"/>
                  </a:solidFill>
                  <a:latin typeface="Arial Rounded MT Bold" pitchFamily="34" charset="0"/>
                </a:rPr>
                <a:t>Anagrafica</a:t>
              </a:r>
            </a:p>
          </p:txBody>
        </p:sp>
      </p:grp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204313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barraintest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:\Dati_D\Presentazioni\Immagini_Presentazione_Roma_TRE\immagine catasto pr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980728"/>
            <a:ext cx="8721725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Dati_D\Presentazioni\Immagini_Presentazione_Roma_TRE\Immagine 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980728"/>
            <a:ext cx="8748712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e 10"/>
          <p:cNvSpPr/>
          <p:nvPr/>
        </p:nvSpPr>
        <p:spPr bwMode="auto">
          <a:xfrm>
            <a:off x="2889540" y="1821074"/>
            <a:ext cx="431800" cy="287337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endParaRPr lang="it-IT">
              <a:solidFill>
                <a:schemeClr val="tx1"/>
              </a:solidFill>
            </a:endParaRPr>
          </a:p>
        </p:txBody>
      </p:sp>
      <p:pic>
        <p:nvPicPr>
          <p:cNvPr id="12" name="Picture 6" descr="D:\Dati_D\Presentazioni\Immagini_Presentazione_Roma_TRE\informazion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72816"/>
            <a:ext cx="54673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D:\Dati_D\Presentazioni\Immagini_Presentazione_Roma_TRE\informazioni fabbricat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12" y="1772816"/>
            <a:ext cx="3078568" cy="44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D:\Dati_D\Presentazioni\Immagini_Presentazione_Roma_TRE\informazioni Fogli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72816"/>
            <a:ext cx="5395913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D:\Dati_D\Presentazioni\Immagini_Presentazione_Roma_TRE\informazioni Comu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72816"/>
            <a:ext cx="545465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D:\Dati_D\Presentazioni\Immagini_Presentazione_Roma_TRE\informazioni pr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19" y="1772817"/>
            <a:ext cx="3991361" cy="447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419495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barraintest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Dati_D\Presentazioni\Immagini_Presentazione_Roma_TRE\Immagine 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981075"/>
            <a:ext cx="8756650" cy="52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Dati_D\Presentazioni\Immagini_Presentazione_Roma_TRE\dati catastal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2089869"/>
            <a:ext cx="4341813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D:\Dati_D\Presentazioni\Immagini_Presentazione_Roma_TRE\unita urba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980728"/>
            <a:ext cx="902017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D:\Dati_D\Presentazioni\Immagini_Presentazione_Roma_TRE\unità urbane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844824"/>
            <a:ext cx="4325937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D:\Dati_D\Presentazioni\Immagini_Presentazione_Roma_TRE\variazioni catastal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858472"/>
            <a:ext cx="4313237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179388" y="2825640"/>
            <a:ext cx="4874834" cy="3255963"/>
            <a:chOff x="179388" y="2996952"/>
            <a:chExt cx="4874834" cy="3255963"/>
          </a:xfrm>
        </p:grpSpPr>
        <p:pic>
          <p:nvPicPr>
            <p:cNvPr id="14" name="Picture 7" descr="D:\Dati_D\Presentazioni\Immagini_Presentazione_Roma_TRE\oggetto di variazioni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2996952"/>
              <a:ext cx="4343400" cy="325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reccia a sinistra 2"/>
            <p:cNvSpPr/>
            <p:nvPr/>
          </p:nvSpPr>
          <p:spPr>
            <a:xfrm>
              <a:off x="4270754" y="4168353"/>
              <a:ext cx="783468" cy="242316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142127" y="2794576"/>
            <a:ext cx="7886257" cy="3178438"/>
            <a:chOff x="142127" y="2986866"/>
            <a:chExt cx="7886257" cy="3178438"/>
          </a:xfrm>
        </p:grpSpPr>
        <p:pic>
          <p:nvPicPr>
            <p:cNvPr id="15" name="Picture 9" descr="D:\Dati_D\Presentazioni\Immagini_Presentazione_Roma_TRE\visura catastale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27" y="2986866"/>
              <a:ext cx="4513113" cy="317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Connettore 4 17"/>
            <p:cNvCxnSpPr/>
            <p:nvPr/>
          </p:nvCxnSpPr>
          <p:spPr>
            <a:xfrm rot="10800000">
              <a:off x="4270756" y="5301210"/>
              <a:ext cx="3757628" cy="864094"/>
            </a:xfrm>
            <a:prstGeom prst="bentConnector3">
              <a:avLst>
                <a:gd name="adj1" fmla="val -767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127285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87998" y="980728"/>
            <a:ext cx="8280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Analisi spaziale</a:t>
            </a:r>
          </a:p>
          <a:p>
            <a:r>
              <a:rPr lang="it-IT" dirty="0" smtClean="0"/>
              <a:t>L’analisi spaziale è un insieme di metodi e tecnologie che permettono di estrarre informazione dai dati geografici. Il dato diventa informazione nel momento in cui un utilizzatore aggiunge uno scopo per rivelarla: con l'elaborazione e l'analisi dei dati di input è possibile rappresentare l'informazione relativa alla problematica individuata. I differenti tipi di operazioni che fanno parte dell’analisi spaziale possono essere riclassificate in: </a:t>
            </a:r>
            <a:r>
              <a:rPr lang="it-IT" b="1" dirty="0" smtClean="0"/>
              <a:t>interrogazioni o "</a:t>
            </a:r>
            <a:r>
              <a:rPr lang="it-IT" b="1" dirty="0" err="1" smtClean="0"/>
              <a:t>query</a:t>
            </a:r>
            <a:r>
              <a:rPr lang="it-IT" b="1" dirty="0" smtClean="0"/>
              <a:t>":</a:t>
            </a:r>
            <a:r>
              <a:rPr lang="it-IT" dirty="0" smtClean="0"/>
              <a:t> per estrarre dalla banca dati le informazioni da visualizzare sulle mappe; </a:t>
            </a:r>
          </a:p>
          <a:p>
            <a:r>
              <a:rPr lang="it-IT" b="1" dirty="0" smtClean="0"/>
              <a:t>creazioni di zone o "buffer": </a:t>
            </a:r>
            <a:r>
              <a:rPr lang="it-IT" dirty="0" smtClean="0"/>
              <a:t>per creare un'area di rispetto intorno agli elementi geografici presenti nel database;</a:t>
            </a:r>
          </a:p>
          <a:p>
            <a:r>
              <a:rPr lang="it-IT" b="1" dirty="0" smtClean="0"/>
              <a:t>sovrapposizioni o "</a:t>
            </a:r>
            <a:r>
              <a:rPr lang="it-IT" b="1" dirty="0" err="1" smtClean="0"/>
              <a:t>overlay</a:t>
            </a:r>
            <a:r>
              <a:rPr lang="it-IT" b="1" dirty="0" smtClean="0"/>
              <a:t>":</a:t>
            </a:r>
            <a:r>
              <a:rPr lang="it-IT" dirty="0" smtClean="0"/>
              <a:t> per sovrapporre più mappe al fine di ottenere una mappa risultato contenente le informazioni provenienti dalle mappe di input; </a:t>
            </a:r>
          </a:p>
          <a:p>
            <a:r>
              <a:rPr lang="it-IT" b="1" dirty="0" smtClean="0"/>
              <a:t>interpolazioni spaziali</a:t>
            </a:r>
            <a:r>
              <a:rPr lang="it-IT" dirty="0" smtClean="0"/>
              <a:t>: per elaborare una </a:t>
            </a:r>
            <a:r>
              <a:rPr lang="it-IT" b="1" dirty="0" smtClean="0"/>
              <a:t>superficie statistica</a:t>
            </a:r>
            <a:r>
              <a:rPr lang="it-IT" dirty="0" smtClean="0"/>
              <a:t> che rappresenti la variazione di una grandezza (quota, temperatura, concentrazione di un inquinante, ecc.) nello spazio, anche nei punti in cui non è stata misurata. </a:t>
            </a: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15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875"/>
            <a:ext cx="7920037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612701" y="1412875"/>
            <a:ext cx="4067175" cy="4768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28600" tIns="114300" rIns="228600" bIns="114300">
            <a:spAutoFit/>
          </a:bodyPr>
          <a:lstStyle>
            <a:lvl1pPr defTabSz="2286000">
              <a:defRPr>
                <a:solidFill>
                  <a:schemeClr val="tx1"/>
                </a:solidFill>
                <a:latin typeface="Arial" charset="0"/>
              </a:defRPr>
            </a:lvl1pPr>
            <a:lvl2pPr marL="1143000" defTabSz="2286000">
              <a:defRPr>
                <a:solidFill>
                  <a:schemeClr val="tx1"/>
                </a:solidFill>
                <a:latin typeface="Arial" charset="0"/>
              </a:defRPr>
            </a:lvl2pPr>
            <a:lvl3pPr marL="2286000" defTabSz="2286000">
              <a:defRPr>
                <a:solidFill>
                  <a:schemeClr val="tx1"/>
                </a:solidFill>
                <a:latin typeface="Arial" charset="0"/>
              </a:defRPr>
            </a:lvl3pPr>
            <a:lvl4pPr marL="3429000" defTabSz="2286000">
              <a:defRPr>
                <a:solidFill>
                  <a:schemeClr val="tx1"/>
                </a:solidFill>
                <a:latin typeface="Arial" charset="0"/>
              </a:defRPr>
            </a:lvl4pPr>
            <a:lvl5pPr marL="4572000" defTabSz="2286000">
              <a:defRPr>
                <a:solidFill>
                  <a:schemeClr val="tx1"/>
                </a:solidFill>
                <a:latin typeface="Arial" charset="0"/>
              </a:defRPr>
            </a:lvl5pPr>
            <a:lvl6pPr marL="5029200" defTabSz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5486400" defTabSz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5943600" defTabSz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6400800" defTabSz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 dirty="0">
                <a:solidFill>
                  <a:srgbClr val="CC0000"/>
                </a:solidFill>
                <a:latin typeface="Gill Sans" pitchFamily="34" charset="0"/>
                <a:cs typeface="Times New Roman" pitchFamily="18" charset="0"/>
              </a:rPr>
              <a:t>Il GIS attualmente dispone di varie basi informative geografiche di riferimento e di informazioni tematiche, anche organizzate in Sistemi Informativi di settore, nei campi della geologia, dei suoli, dei trasporti, dell’urbanistica, dell’agricoltura, dei beni culturali, della vegetazione delle risorse idriche….</a:t>
            </a:r>
          </a:p>
          <a:p>
            <a:pPr>
              <a:spcBef>
                <a:spcPct val="50000"/>
              </a:spcBef>
            </a:pPr>
            <a:endParaRPr lang="it-IT" altLang="it-IT" sz="2400" dirty="0">
              <a:solidFill>
                <a:srgbClr val="CC0000"/>
              </a:solidFill>
              <a:latin typeface="Gill Sans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it-IT" altLang="it-IT" sz="35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14" descr="barraintestazi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131658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44463" y="836712"/>
            <a:ext cx="8480848" cy="5365734"/>
            <a:chOff x="144463" y="836712"/>
            <a:chExt cx="8480848" cy="5365734"/>
          </a:xfrm>
        </p:grpSpPr>
        <p:sp>
          <p:nvSpPr>
            <p:cNvPr id="5" name="CasellaDiTesto 4"/>
            <p:cNvSpPr txBox="1"/>
            <p:nvPr/>
          </p:nvSpPr>
          <p:spPr>
            <a:xfrm>
              <a:off x="144463" y="836712"/>
              <a:ext cx="8480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Schema </a:t>
              </a:r>
              <a:r>
                <a:rPr lang="it-IT" sz="3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websit</a:t>
              </a:r>
              <a:r>
                <a:rPr lang="it-IT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«Sistema informativo Geografico»</a:t>
              </a:r>
              <a:endPara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070" y="1521741"/>
              <a:ext cx="7389338" cy="4680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14" descr="barraintestazi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355904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«Città metropolitana di Roma Capitale – La pianificazione territoriale»  Roma 11 giugno 2015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  <p:pic>
        <p:nvPicPr>
          <p:cNvPr id="5" name="Picture 14" descr="barraintest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364" y="911165"/>
            <a:ext cx="7420124" cy="54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78" y="887273"/>
            <a:ext cx="4496426" cy="32499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35" y="908720"/>
            <a:ext cx="4536753" cy="3600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366" y="908720"/>
            <a:ext cx="4496426" cy="32663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180" y="908720"/>
            <a:ext cx="4523612" cy="33060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97" y="908720"/>
            <a:ext cx="4552995" cy="33289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25" y="908720"/>
            <a:ext cx="4546667" cy="33085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30" y="908720"/>
            <a:ext cx="4484662" cy="35260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32" y="908720"/>
            <a:ext cx="4586660" cy="35794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93" y="884511"/>
            <a:ext cx="4643899" cy="34085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872" y="908720"/>
            <a:ext cx="4558166" cy="33146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Pentagono 19"/>
          <p:cNvSpPr/>
          <p:nvPr/>
        </p:nvSpPr>
        <p:spPr>
          <a:xfrm>
            <a:off x="921543" y="1556792"/>
            <a:ext cx="574911" cy="242316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Pentagono 20"/>
          <p:cNvSpPr/>
          <p:nvPr/>
        </p:nvSpPr>
        <p:spPr>
          <a:xfrm>
            <a:off x="921543" y="1830350"/>
            <a:ext cx="574911" cy="242316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Pentagono 21"/>
          <p:cNvSpPr/>
          <p:nvPr/>
        </p:nvSpPr>
        <p:spPr>
          <a:xfrm>
            <a:off x="921543" y="2364675"/>
            <a:ext cx="574911" cy="242316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Pentagono 22"/>
          <p:cNvSpPr/>
          <p:nvPr/>
        </p:nvSpPr>
        <p:spPr>
          <a:xfrm>
            <a:off x="921542" y="2534472"/>
            <a:ext cx="574911" cy="242316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Pentagono 23"/>
          <p:cNvSpPr/>
          <p:nvPr/>
        </p:nvSpPr>
        <p:spPr>
          <a:xfrm>
            <a:off x="937926" y="3041664"/>
            <a:ext cx="574911" cy="242316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entagono 24"/>
          <p:cNvSpPr/>
          <p:nvPr/>
        </p:nvSpPr>
        <p:spPr>
          <a:xfrm>
            <a:off x="940536" y="3342518"/>
            <a:ext cx="574911" cy="242316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Pentagono 25"/>
          <p:cNvSpPr/>
          <p:nvPr/>
        </p:nvSpPr>
        <p:spPr>
          <a:xfrm>
            <a:off x="942808" y="3636148"/>
            <a:ext cx="574911" cy="242316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42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barraintest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3203848" y="2702473"/>
            <a:ext cx="30589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it-IT" altLang="it-IT" dirty="0" smtClean="0">
                <a:solidFill>
                  <a:srgbClr val="FF0000"/>
                </a:solidFill>
              </a:rPr>
              <a:t>UN GRAZIE A TUTTI DAL</a:t>
            </a:r>
            <a:endParaRPr lang="it-IT" altLang="it-IT" dirty="0">
              <a:solidFill>
                <a:srgbClr val="FF0000"/>
              </a:solidFill>
            </a:endParaRPr>
          </a:p>
        </p:txBody>
      </p:sp>
      <p:sp>
        <p:nvSpPr>
          <p:cNvPr id="10" name="Rettangolo 3"/>
          <p:cNvSpPr>
            <a:spLocks noChangeArrowheads="1"/>
          </p:cNvSpPr>
          <p:nvPr/>
        </p:nvSpPr>
        <p:spPr bwMode="auto">
          <a:xfrm>
            <a:off x="216024" y="1261209"/>
            <a:ext cx="8748464" cy="707886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  <a:defRPr sz="2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Dipartimento VI° Governo del territorio, della mobilità e sicurezza stradale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Ufficio </a:t>
            </a: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 direzione</a:t>
            </a:r>
          </a:p>
        </p:txBody>
      </p:sp>
      <p:pic>
        <p:nvPicPr>
          <p:cNvPr id="11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6952"/>
            <a:ext cx="849788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5"/>
          <p:cNvSpPr txBox="1">
            <a:spLocks noChangeArrowheads="1"/>
          </p:cNvSpPr>
          <p:nvPr/>
        </p:nvSpPr>
        <p:spPr bwMode="auto">
          <a:xfrm>
            <a:off x="251520" y="5291361"/>
            <a:ext cx="4245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  <a:defRPr sz="2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latin typeface="Verdana" pitchFamily="34" charset="0"/>
              </a:rPr>
              <a:t>Viale G. Ribotta n. 41 00144 Roma</a:t>
            </a:r>
            <a:endParaRPr lang="it-IT" altLang="it-IT" sz="1800" dirty="0">
              <a:latin typeface="Verdana" pitchFamily="34" charset="0"/>
            </a:endParaRPr>
          </a:p>
        </p:txBody>
      </p:sp>
      <p:sp>
        <p:nvSpPr>
          <p:cNvPr id="13" name="CasellaDiTesto 7"/>
          <p:cNvSpPr txBox="1">
            <a:spLocks noChangeArrowheads="1"/>
          </p:cNvSpPr>
          <p:nvPr/>
        </p:nvSpPr>
        <p:spPr bwMode="auto">
          <a:xfrm>
            <a:off x="656084" y="6021288"/>
            <a:ext cx="3771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  <a:defRPr sz="2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i="1" dirty="0">
                <a:latin typeface="Verdana" pitchFamily="34" charset="0"/>
              </a:rPr>
              <a:t>http://websit.provincia.roma.it</a:t>
            </a:r>
          </a:p>
        </p:txBody>
      </p:sp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179388" y="5661248"/>
            <a:ext cx="5478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  <a:defRPr sz="2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i="1" dirty="0">
                <a:latin typeface="Verdana" pitchFamily="34" charset="0"/>
              </a:rPr>
              <a:t>* E-Mail : </a:t>
            </a:r>
            <a:r>
              <a:rPr lang="it-IT" altLang="it-IT" sz="1800" i="1" u="sng" dirty="0">
                <a:latin typeface="Verdana" pitchFamily="34" charset="0"/>
                <a:hlinkClick r:id="rId5"/>
              </a:rPr>
              <a:t>gis@cittametropolitanaroma.gov.it</a:t>
            </a:r>
            <a:endParaRPr lang="it-IT" altLang="it-IT" sz="1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 dirty="0">
              <a:latin typeface="Verdan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1608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39552" y="1340768"/>
            <a:ext cx="81072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nell’ambito della tematiche riconducibili al </a:t>
            </a:r>
            <a:r>
              <a:rPr lang="it-IT" dirty="0" err="1"/>
              <a:t>Geoportale</a:t>
            </a:r>
            <a:r>
              <a:rPr lang="it-IT" dirty="0"/>
              <a:t> Nazionale, </a:t>
            </a:r>
            <a:r>
              <a:rPr lang="it-IT" dirty="0" err="1"/>
              <a:t>Ancitel</a:t>
            </a:r>
            <a:r>
              <a:rPr lang="it-IT" dirty="0"/>
              <a:t> e </a:t>
            </a:r>
            <a:r>
              <a:rPr lang="it-IT" dirty="0" err="1"/>
              <a:t>Sogesid</a:t>
            </a:r>
            <a:r>
              <a:rPr lang="it-IT" dirty="0"/>
              <a:t>, strutture operative rispettivamente dell’Anci e del Ministero dell’Ambiente, hanno avviato una collaborazione per realizzare un progetto pilota che intende avviare un processo di interconnessione con il </a:t>
            </a:r>
            <a:r>
              <a:rPr lang="it-IT" dirty="0" err="1"/>
              <a:t>Geoportale</a:t>
            </a:r>
            <a:r>
              <a:rPr lang="it-IT" dirty="0"/>
              <a:t> Nazionale (www.pcn.minambiente.it) partendo da attività di censimento del patrimonio informativo territoriale detenuto dai 121 Comuni dell’Area Metropolitana di Roma Capitale e da tutti gli organismi che a vario titolo detengono e sono titolari di dati territoriali come la Regione Lazio, la Città Metropolitana di Roma Capitale, le Autorità di Bacino e gli Enti gestori di parchi e di Aree Naturali Protette</a:t>
            </a:r>
            <a:r>
              <a:rPr lang="it-IT" dirty="0" smtClean="0"/>
              <a:t>.</a:t>
            </a:r>
          </a:p>
          <a:p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Altri obbiettivi che vuole perseguire il progetto: 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-</a:t>
            </a:r>
            <a:r>
              <a:rPr lang="it-IT" b="1" dirty="0"/>
              <a:t>AUMENTARE l’EFFICIENZA OPERATIVA</a:t>
            </a:r>
            <a:r>
              <a:rPr lang="it-IT" dirty="0"/>
              <a:t> degli Enti locali italiani;</a:t>
            </a:r>
            <a:br>
              <a:rPr lang="it-IT" dirty="0"/>
            </a:br>
            <a:r>
              <a:rPr lang="it-IT" dirty="0"/>
              <a:t>-</a:t>
            </a:r>
            <a:r>
              <a:rPr lang="it-IT" b="1" dirty="0"/>
              <a:t>CONOSCERE E CONDIVIDERE</a:t>
            </a:r>
            <a:r>
              <a:rPr lang="it-IT" dirty="0"/>
              <a:t> i dati territoriali nell’era digitale;</a:t>
            </a:r>
            <a:br>
              <a:rPr lang="it-IT" dirty="0"/>
            </a:br>
            <a:r>
              <a:rPr lang="it-IT" dirty="0"/>
              <a:t>-</a:t>
            </a:r>
            <a:r>
              <a:rPr lang="it-IT" b="1" dirty="0"/>
              <a:t>ORIENTARE LE DECISIONI</a:t>
            </a:r>
            <a:r>
              <a:rPr lang="it-IT" dirty="0"/>
              <a:t> e le scelte di governo del territorio;</a:t>
            </a:r>
            <a:br>
              <a:rPr lang="it-IT" dirty="0"/>
            </a:br>
            <a:r>
              <a:rPr lang="it-IT" dirty="0"/>
              <a:t>-</a:t>
            </a:r>
            <a:r>
              <a:rPr lang="it-IT" b="1" dirty="0"/>
              <a:t>GARANTIRE UNA MAGGIORE QUALITA’</a:t>
            </a:r>
            <a:r>
              <a:rPr lang="it-IT" dirty="0"/>
              <a:t> dell’azione pubblica</a:t>
            </a:r>
            <a:r>
              <a:rPr lang="it-IT" dirty="0" smtClean="0"/>
              <a:t>.</a:t>
            </a:r>
          </a:p>
          <a:p>
            <a:r>
              <a:rPr lang="it-IT" dirty="0" smtClean="0"/>
              <a:t>A questo aggiungo non meno importante </a:t>
            </a:r>
            <a:r>
              <a:rPr lang="it-IT" b="1" dirty="0" smtClean="0"/>
              <a:t>-CERTEZZA AMMINISTRATIVA</a:t>
            </a:r>
            <a:endParaRPr lang="it-IT" b="1" dirty="0"/>
          </a:p>
        </p:txBody>
      </p:sp>
      <p:grpSp>
        <p:nvGrpSpPr>
          <p:cNvPr id="5" name="Gruppo 4"/>
          <p:cNvGrpSpPr/>
          <p:nvPr/>
        </p:nvGrpSpPr>
        <p:grpSpPr>
          <a:xfrm>
            <a:off x="9575" y="0"/>
            <a:ext cx="9144000" cy="976461"/>
            <a:chOff x="-10380" y="0"/>
            <a:chExt cx="9144000" cy="976461"/>
          </a:xfrm>
        </p:grpSpPr>
        <p:pic>
          <p:nvPicPr>
            <p:cNvPr id="6" name="Immagine 25" descr="PR_Banner_Lun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7" b="7620"/>
            <a:stretch>
              <a:fillRect/>
            </a:stretch>
          </p:blipFill>
          <p:spPr bwMode="auto">
            <a:xfrm>
              <a:off x="-10380" y="0"/>
              <a:ext cx="9144000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sellaDiTesto 10"/>
            <p:cNvSpPr txBox="1">
              <a:spLocks noChangeArrowheads="1"/>
            </p:cNvSpPr>
            <p:nvPr/>
          </p:nvSpPr>
          <p:spPr bwMode="auto">
            <a:xfrm>
              <a:off x="4109777" y="646440"/>
              <a:ext cx="50142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Dipartimento </a:t>
              </a:r>
              <a:r>
                <a:rPr lang="it-IT" altLang="it-IT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 – Pianificazione territoriale generale</a:t>
              </a:r>
              <a:endParaRPr lang="it-IT" altLang="it-IT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14" descr="barraintestazio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5" y="329058"/>
              <a:ext cx="1728093" cy="647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-9575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612546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67544" y="1196752"/>
            <a:ext cx="77215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Con Decreto del Vice Sindaco della Città Metropolitana di Roma Capitale </a:t>
            </a:r>
            <a:r>
              <a:rPr lang="it-IT" dirty="0" err="1" smtClean="0"/>
              <a:t>sn</a:t>
            </a:r>
            <a:r>
              <a:rPr lang="it-IT" dirty="0" smtClean="0"/>
              <a:t>. 80 </a:t>
            </a:r>
          </a:p>
          <a:p>
            <a:r>
              <a:rPr lang="it-IT" dirty="0" smtClean="0"/>
              <a:t>del 6.5.2016 si dava seguito all’approvazione </a:t>
            </a:r>
            <a:r>
              <a:rPr lang="it-IT" dirty="0"/>
              <a:t>dello schema di Protocollo di </a:t>
            </a:r>
            <a:r>
              <a:rPr lang="it-IT" dirty="0" smtClean="0"/>
              <a:t>intesa</a:t>
            </a:r>
          </a:p>
          <a:p>
            <a:r>
              <a:rPr lang="it-IT" dirty="0" smtClean="0"/>
              <a:t> </a:t>
            </a:r>
            <a:r>
              <a:rPr lang="it-IT" dirty="0"/>
              <a:t>tra il Ministero dell’Ambiente e della Tutela </a:t>
            </a:r>
            <a:r>
              <a:rPr lang="it-IT" dirty="0" smtClean="0"/>
              <a:t>del </a:t>
            </a:r>
            <a:r>
              <a:rPr lang="it-IT" dirty="0"/>
              <a:t>Territorio e del Mare e la Città </a:t>
            </a:r>
            <a:endParaRPr lang="it-IT" dirty="0" smtClean="0"/>
          </a:p>
          <a:p>
            <a:r>
              <a:rPr lang="it-IT" dirty="0" smtClean="0"/>
              <a:t>Metropolitana </a:t>
            </a:r>
            <a:r>
              <a:rPr lang="it-IT" dirty="0"/>
              <a:t>di Roma Capitale, per l’adesione all’iniziativa denominata</a:t>
            </a:r>
            <a:r>
              <a:rPr lang="it-IT" dirty="0" smtClean="0"/>
              <a:t>:</a:t>
            </a:r>
          </a:p>
          <a:p>
            <a:r>
              <a:rPr lang="it-IT" dirty="0" smtClean="0"/>
              <a:t> </a:t>
            </a:r>
            <a:r>
              <a:rPr lang="it-IT" dirty="0"/>
              <a:t>“</a:t>
            </a:r>
            <a:r>
              <a:rPr lang="it-IT" dirty="0" err="1"/>
              <a:t>Geoportale</a:t>
            </a:r>
            <a:r>
              <a:rPr lang="it-IT" dirty="0"/>
              <a:t> Nazionale – Infrastruttura Dati Nazionali”.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49575" y="2924944"/>
            <a:ext cx="86053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Città </a:t>
            </a:r>
            <a:r>
              <a:rPr lang="it-IT" dirty="0"/>
              <a:t>Metropolitana di Roma Capitale intende rendere disponibili i propri dati </a:t>
            </a:r>
            <a:endParaRPr lang="it-IT" dirty="0" smtClean="0"/>
          </a:p>
          <a:p>
            <a:r>
              <a:rPr lang="it-IT" dirty="0" smtClean="0"/>
              <a:t>e </a:t>
            </a:r>
            <a:r>
              <a:rPr lang="it-IT" dirty="0"/>
              <a:t>metadati cartografici, tramite soluzioni di interfacciamento con i sistemi centrali </a:t>
            </a:r>
            <a:r>
              <a:rPr lang="it-IT" dirty="0" smtClean="0"/>
              <a:t>del</a:t>
            </a:r>
          </a:p>
          <a:p>
            <a:r>
              <a:rPr lang="it-IT" dirty="0" smtClean="0"/>
              <a:t> </a:t>
            </a:r>
            <a:r>
              <a:rPr lang="it-IT" dirty="0"/>
              <a:t>Sistema Cartografico Cooperante, secondo modalità conformi alle direttive Agenzia per </a:t>
            </a:r>
            <a:endParaRPr lang="it-IT" dirty="0" smtClean="0"/>
          </a:p>
          <a:p>
            <a:r>
              <a:rPr lang="it-IT" dirty="0" smtClean="0"/>
              <a:t>l’Italia </a:t>
            </a:r>
            <a:r>
              <a:rPr lang="it-IT" dirty="0"/>
              <a:t>Digitale (AGID) in materia di Sistema Pubblico di Connettività e Cooperazione ed </a:t>
            </a:r>
            <a:r>
              <a:rPr lang="it-IT" dirty="0" smtClean="0"/>
              <a:t>in</a:t>
            </a:r>
          </a:p>
          <a:p>
            <a:r>
              <a:rPr lang="it-IT" dirty="0" smtClean="0"/>
              <a:t> </a:t>
            </a:r>
            <a:r>
              <a:rPr lang="it-IT" dirty="0"/>
              <a:t>linea con le soluzioni individuate dal Comitato Tecnico sui Dati Territoriali istituito presso </a:t>
            </a:r>
            <a:r>
              <a:rPr lang="it-IT" dirty="0" smtClean="0"/>
              <a:t>l</a:t>
            </a:r>
          </a:p>
          <a:p>
            <a:r>
              <a:rPr lang="it-IT" dirty="0" smtClean="0"/>
              <a:t>a </a:t>
            </a:r>
            <a:r>
              <a:rPr lang="it-IT" dirty="0"/>
              <a:t>stessa Agenzia;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64548" y="4699010"/>
            <a:ext cx="85520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che la disponibilità di informazioni territoriali di base e tematiche costituisce la premessa </a:t>
            </a:r>
            <a:endParaRPr lang="it-IT" dirty="0" smtClean="0"/>
          </a:p>
          <a:p>
            <a:r>
              <a:rPr lang="it-IT" dirty="0" smtClean="0"/>
              <a:t>indispensabile </a:t>
            </a:r>
            <a:r>
              <a:rPr lang="it-IT" dirty="0"/>
              <a:t>per una più agevole e spedita attuazione delle valutazioni ambientali, </a:t>
            </a:r>
            <a:endParaRPr lang="it-IT" dirty="0" smtClean="0"/>
          </a:p>
          <a:p>
            <a:r>
              <a:rPr lang="it-IT" dirty="0" smtClean="0"/>
              <a:t>paesaggistiche </a:t>
            </a:r>
            <a:r>
              <a:rPr lang="it-IT" dirty="0"/>
              <a:t>e territoriali, quale presupposto alle attività di analisi e sintesi a supporto </a:t>
            </a:r>
            <a:endParaRPr lang="it-IT" dirty="0" smtClean="0"/>
          </a:p>
          <a:p>
            <a:r>
              <a:rPr lang="it-IT" dirty="0" smtClean="0"/>
              <a:t>delle </a:t>
            </a:r>
            <a:r>
              <a:rPr lang="it-IT" dirty="0"/>
              <a:t>diverse autorità competenti regionali e nazionali, evitando ogni inutile forma di </a:t>
            </a:r>
            <a:endParaRPr lang="it-IT" dirty="0" smtClean="0"/>
          </a:p>
          <a:p>
            <a:r>
              <a:rPr lang="it-IT" dirty="0" smtClean="0"/>
              <a:t>duplicazione </a:t>
            </a:r>
            <a:r>
              <a:rPr lang="it-IT" dirty="0"/>
              <a:t>delle informazioni prodotte e garantendo una consistente economia delle </a:t>
            </a:r>
            <a:endParaRPr lang="it-IT" dirty="0" smtClean="0"/>
          </a:p>
          <a:p>
            <a:r>
              <a:rPr lang="it-IT" dirty="0" smtClean="0"/>
              <a:t>risorse </a:t>
            </a:r>
            <a:r>
              <a:rPr lang="it-IT" dirty="0"/>
              <a:t>disponibili; 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9575" y="0"/>
            <a:ext cx="9144000" cy="976461"/>
            <a:chOff x="-10380" y="0"/>
            <a:chExt cx="9144000" cy="976461"/>
          </a:xfrm>
        </p:grpSpPr>
        <p:pic>
          <p:nvPicPr>
            <p:cNvPr id="8" name="Immagine 25" descr="PR_Banner_Lun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7" b="7620"/>
            <a:stretch>
              <a:fillRect/>
            </a:stretch>
          </p:blipFill>
          <p:spPr bwMode="auto">
            <a:xfrm>
              <a:off x="-10380" y="0"/>
              <a:ext cx="9144000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sellaDiTesto 10"/>
            <p:cNvSpPr txBox="1">
              <a:spLocks noChangeArrowheads="1"/>
            </p:cNvSpPr>
            <p:nvPr/>
          </p:nvSpPr>
          <p:spPr bwMode="auto">
            <a:xfrm>
              <a:off x="4109777" y="646440"/>
              <a:ext cx="50142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Dipartimento </a:t>
              </a:r>
              <a:r>
                <a:rPr lang="it-IT" altLang="it-IT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 – Pianificazione territoriale generale</a:t>
              </a:r>
              <a:endParaRPr lang="it-IT" altLang="it-IT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14" descr="barraintestazio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5" y="329058"/>
              <a:ext cx="1728093" cy="647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-9575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227904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56343" y="2996952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 Rounded MT Bold" panose="020F0704030504030204" pitchFamily="34" charset="0"/>
              </a:rPr>
              <a:t>La conoscenza del territorio, e quindi l'informazione geografica, è riferimento fondamentale per l'elaborazione e la valutazione degli strumenti di pianificazione territoriale. La raccolta, l'organizzazione, l'aggiornamento e la diffusione dell'insieme delle conoscenze inerenti lo stato di fatto e di diritto del territorio e delle sue risorse sono i compiti che la </a:t>
            </a:r>
            <a:r>
              <a:rPr lang="it-IT" dirty="0" smtClean="0">
                <a:latin typeface="Arial Rounded MT Bold" panose="020F0704030504030204" pitchFamily="34" charset="0"/>
              </a:rPr>
              <a:t>leggi attribuiscono al </a:t>
            </a:r>
            <a:r>
              <a:rPr lang="it-IT" dirty="0">
                <a:latin typeface="Arial Rounded MT Bold" panose="020F0704030504030204" pitchFamily="34" charset="0"/>
              </a:rPr>
              <a:t>sistema informativo geografico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58224" y="5050050"/>
            <a:ext cx="7168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</a:t>
            </a:r>
            <a:r>
              <a:rPr lang="it-IT" dirty="0"/>
              <a:t>conoscenza del territorio nella sua globalità rappresenta uno strumento </a:t>
            </a:r>
            <a:endParaRPr lang="it-IT" dirty="0" smtClean="0"/>
          </a:p>
          <a:p>
            <a:r>
              <a:rPr lang="it-IT" dirty="0" smtClean="0"/>
              <a:t>indispensabile </a:t>
            </a:r>
            <a:r>
              <a:rPr lang="it-IT" dirty="0"/>
              <a:t>per la gestione del delicato equilibrio territoriale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40903" y="1556792"/>
            <a:ext cx="8503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il </a:t>
            </a:r>
            <a:r>
              <a:rPr lang="it-IT" dirty="0"/>
              <a:t>coinvolgimento dell’Ufficio di Direzione del Dipartimento VI - “Sistema Informativo </a:t>
            </a:r>
            <a:endParaRPr lang="it-IT" dirty="0" smtClean="0"/>
          </a:p>
          <a:p>
            <a:r>
              <a:rPr lang="it-IT" dirty="0" smtClean="0"/>
              <a:t>Geografico</a:t>
            </a:r>
            <a:r>
              <a:rPr lang="it-IT" dirty="0"/>
              <a:t>” al progetto pilota “</a:t>
            </a:r>
            <a:r>
              <a:rPr lang="it-IT" dirty="0" err="1"/>
              <a:t>Geoportale</a:t>
            </a:r>
            <a:r>
              <a:rPr lang="it-IT" dirty="0"/>
              <a:t> in Comune” riveste un notevole interesse, in </a:t>
            </a:r>
            <a:endParaRPr lang="it-IT" dirty="0" smtClean="0"/>
          </a:p>
          <a:p>
            <a:r>
              <a:rPr lang="it-IT" dirty="0" smtClean="0"/>
              <a:t>quanto </a:t>
            </a:r>
            <a:r>
              <a:rPr lang="it-IT" dirty="0"/>
              <a:t>l’Ufficio già opera nell’ottica del raggiungimento degli obiettivi che il </a:t>
            </a:r>
            <a:r>
              <a:rPr lang="it-IT" dirty="0" smtClean="0"/>
              <a:t>progetto</a:t>
            </a:r>
          </a:p>
          <a:p>
            <a:r>
              <a:rPr lang="it-IT" dirty="0" smtClean="0"/>
              <a:t> </a:t>
            </a:r>
            <a:r>
              <a:rPr lang="it-IT" dirty="0"/>
              <a:t>intende perseguire, sia in termini qualitativi che quantificativi; 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9575" y="0"/>
            <a:ext cx="9144000" cy="976461"/>
            <a:chOff x="-10380" y="0"/>
            <a:chExt cx="9144000" cy="976461"/>
          </a:xfrm>
        </p:grpSpPr>
        <p:pic>
          <p:nvPicPr>
            <p:cNvPr id="9" name="Immagine 25" descr="PR_Banner_Lun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7" b="7620"/>
            <a:stretch>
              <a:fillRect/>
            </a:stretch>
          </p:blipFill>
          <p:spPr bwMode="auto">
            <a:xfrm>
              <a:off x="-10380" y="0"/>
              <a:ext cx="9144000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sellaDiTesto 10"/>
            <p:cNvSpPr txBox="1">
              <a:spLocks noChangeArrowheads="1"/>
            </p:cNvSpPr>
            <p:nvPr/>
          </p:nvSpPr>
          <p:spPr bwMode="auto">
            <a:xfrm>
              <a:off x="4109777" y="646440"/>
              <a:ext cx="50142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Dipartimento </a:t>
              </a:r>
              <a:r>
                <a:rPr lang="it-IT" altLang="it-IT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 – Pianificazione territoriale generale</a:t>
              </a:r>
              <a:endParaRPr lang="it-IT" altLang="it-IT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4" descr="barraintestazio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5" y="329058"/>
              <a:ext cx="1728093" cy="647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-9575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292775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76959" y="2492896"/>
            <a:ext cx="86976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che la Città Metropolitana di Roma Capitale ha realizzato, nell’ambito del Dipartimento VI </a:t>
            </a:r>
            <a:endParaRPr lang="it-IT" dirty="0" smtClean="0"/>
          </a:p>
          <a:p>
            <a:r>
              <a:rPr lang="it-IT" dirty="0" smtClean="0"/>
              <a:t>medesimo</a:t>
            </a:r>
            <a:r>
              <a:rPr lang="it-IT" dirty="0"/>
              <a:t>, Ufficio di Direzione “Sistema Informativo Geografico – GIS”, un proprio Sistema </a:t>
            </a:r>
            <a:endParaRPr lang="it-IT" dirty="0" smtClean="0"/>
          </a:p>
          <a:p>
            <a:r>
              <a:rPr lang="it-IT" dirty="0" smtClean="0"/>
              <a:t>Informativo </a:t>
            </a:r>
            <a:r>
              <a:rPr lang="it-IT" dirty="0"/>
              <a:t>Territoriale comprensivo di cartografia di base, cartografia tematica con </a:t>
            </a:r>
            <a:endParaRPr lang="it-IT" dirty="0" smtClean="0"/>
          </a:p>
          <a:p>
            <a:r>
              <a:rPr lang="it-IT" dirty="0" smtClean="0"/>
              <a:t>particolare </a:t>
            </a:r>
            <a:r>
              <a:rPr lang="it-IT" dirty="0"/>
              <a:t>riferimento alle tematiche ambientali, che costituiscono informazioni di </a:t>
            </a:r>
            <a:endParaRPr lang="it-IT" dirty="0" smtClean="0"/>
          </a:p>
          <a:p>
            <a:r>
              <a:rPr lang="it-IT" dirty="0" smtClean="0"/>
              <a:t>riferimento </a:t>
            </a:r>
            <a:r>
              <a:rPr lang="it-IT" dirty="0"/>
              <a:t>per le Amministrazioni Locali, Enti ed Istituzioni del proprio territorio, con i </a:t>
            </a:r>
            <a:endParaRPr lang="it-IT" dirty="0" smtClean="0"/>
          </a:p>
          <a:p>
            <a:r>
              <a:rPr lang="it-IT" dirty="0" smtClean="0"/>
              <a:t>quali </a:t>
            </a:r>
            <a:r>
              <a:rPr lang="it-IT" dirty="0"/>
              <a:t>ha stabilito una rete di relazioni, sviluppando anche sistemi informatizzati idonei a </a:t>
            </a:r>
            <a:endParaRPr lang="it-IT" dirty="0" smtClean="0"/>
          </a:p>
          <a:p>
            <a:r>
              <a:rPr lang="it-IT" dirty="0" smtClean="0"/>
              <a:t>supportare </a:t>
            </a:r>
            <a:r>
              <a:rPr lang="it-IT" dirty="0"/>
              <a:t>le attività correlate; 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9575" y="0"/>
            <a:ext cx="9144000" cy="976461"/>
            <a:chOff x="-10380" y="0"/>
            <a:chExt cx="9144000" cy="976461"/>
          </a:xfrm>
        </p:grpSpPr>
        <p:pic>
          <p:nvPicPr>
            <p:cNvPr id="5" name="Immagine 25" descr="PR_Banner_Lun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7" b="7620"/>
            <a:stretch>
              <a:fillRect/>
            </a:stretch>
          </p:blipFill>
          <p:spPr bwMode="auto">
            <a:xfrm>
              <a:off x="-10380" y="0"/>
              <a:ext cx="9144000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sellaDiTesto 10"/>
            <p:cNvSpPr txBox="1">
              <a:spLocks noChangeArrowheads="1"/>
            </p:cNvSpPr>
            <p:nvPr/>
          </p:nvSpPr>
          <p:spPr bwMode="auto">
            <a:xfrm>
              <a:off x="4109777" y="646440"/>
              <a:ext cx="50142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Dipartimento </a:t>
              </a:r>
              <a:r>
                <a:rPr lang="it-IT" altLang="it-IT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 – Pianificazione territoriale generale</a:t>
              </a:r>
              <a:endParaRPr lang="it-IT" altLang="it-IT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14" descr="barraintestazio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5" y="329058"/>
              <a:ext cx="1728093" cy="647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-9575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143652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11560" y="1305342"/>
            <a:ext cx="7992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 </a:t>
            </a:r>
            <a:r>
              <a:rPr lang="it-IT" b="1" dirty="0"/>
              <a:t>dati</a:t>
            </a:r>
            <a:r>
              <a:rPr lang="it-IT" dirty="0"/>
              <a:t> e i </a:t>
            </a:r>
            <a:r>
              <a:rPr lang="it-IT" b="1" dirty="0"/>
              <a:t>geo-servizi</a:t>
            </a:r>
            <a:r>
              <a:rPr lang="it-IT" dirty="0"/>
              <a:t> disponibili sul </a:t>
            </a:r>
            <a:r>
              <a:rPr lang="it-IT" dirty="0" smtClean="0"/>
              <a:t>SIT della Città Metropolitana di Roma Capitale- </a:t>
            </a:r>
            <a:r>
              <a:rPr lang="it-IT" dirty="0"/>
              <a:t>l'infrastruttura dei dati territoriali </a:t>
            </a:r>
            <a:r>
              <a:rPr lang="it-IT" dirty="0" smtClean="0"/>
              <a:t>- </a:t>
            </a:r>
            <a:r>
              <a:rPr lang="it-IT" dirty="0"/>
              <a:t>sono condivisi appieno con tutti i </a:t>
            </a:r>
            <a:r>
              <a:rPr lang="it-IT" dirty="0" smtClean="0"/>
              <a:t>Servizi della </a:t>
            </a:r>
            <a:r>
              <a:rPr lang="it-IT" dirty="0"/>
              <a:t>Città </a:t>
            </a:r>
            <a:r>
              <a:rPr lang="it-IT" dirty="0" smtClean="0"/>
              <a:t>Metropolitana di </a:t>
            </a:r>
            <a:r>
              <a:rPr lang="it-IT" dirty="0" err="1" smtClean="0"/>
              <a:t>Romae</a:t>
            </a:r>
            <a:r>
              <a:rPr lang="it-IT" dirty="0" smtClean="0"/>
              <a:t> </a:t>
            </a:r>
            <a:r>
              <a:rPr lang="it-IT" dirty="0"/>
              <a:t>resi disponibili nello spirito della </a:t>
            </a:r>
            <a:r>
              <a:rPr lang="it-IT" b="1" dirty="0"/>
              <a:t>Direttiva europea INSPIRE</a:t>
            </a:r>
            <a:r>
              <a:rPr lang="it-IT" dirty="0"/>
              <a:t> - </a:t>
            </a:r>
            <a:r>
              <a:rPr lang="it-IT" dirty="0" err="1"/>
              <a:t>Infrastructure</a:t>
            </a:r>
            <a:r>
              <a:rPr lang="it-IT" dirty="0"/>
              <a:t> for </a:t>
            </a:r>
            <a:r>
              <a:rPr lang="it-IT" dirty="0" err="1"/>
              <a:t>Spatial</a:t>
            </a:r>
            <a:r>
              <a:rPr lang="it-IT" dirty="0"/>
              <a:t> Information in Europe - Infrastruttura per l'Informazione Territoriale in Europa - (2007/2/EC del 14 marzo 2007) entrata in vigore dal 17 maggio 2007. Obiettivo principale della Direttiva è realizzare infrastrutture di dati territoriali nella Comunità europea al fine di rendere disponibile una quantità di dati maggiore e di qualità più elevata, di supporto al processo decisionale a qualsiasi livello.</a:t>
            </a:r>
          </a:p>
        </p:txBody>
      </p:sp>
      <p:sp>
        <p:nvSpPr>
          <p:cNvPr id="5" name="Rettangolo 4"/>
          <p:cNvSpPr/>
          <p:nvPr/>
        </p:nvSpPr>
        <p:spPr>
          <a:xfrm>
            <a:off x="674218" y="3890665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 dati della Città </a:t>
            </a:r>
            <a:r>
              <a:rPr lang="it-IT" dirty="0" smtClean="0"/>
              <a:t>metropolitana di Roma Capitale sono </a:t>
            </a:r>
            <a:r>
              <a:rPr lang="it-IT" dirty="0"/>
              <a:t>acquisiti nel sistema di riferimento </a:t>
            </a:r>
            <a:r>
              <a:rPr lang="it-IT" dirty="0" err="1" smtClean="0"/>
              <a:t>Italian</a:t>
            </a:r>
            <a:r>
              <a:rPr lang="it-IT" dirty="0" smtClean="0"/>
              <a:t>  National System (Gauss </a:t>
            </a:r>
            <a:r>
              <a:rPr lang="it-IT" dirty="0" err="1" smtClean="0"/>
              <a:t>Boaga</a:t>
            </a:r>
            <a:r>
              <a:rPr lang="it-IT" dirty="0" smtClean="0"/>
              <a:t>)–Zone 2. </a:t>
            </a:r>
            <a:r>
              <a:rPr lang="it-IT" dirty="0"/>
              <a:t>EPSG 26592 </a:t>
            </a:r>
          </a:p>
        </p:txBody>
      </p:sp>
      <p:sp>
        <p:nvSpPr>
          <p:cNvPr id="6" name="Rettangolo 5"/>
          <p:cNvSpPr/>
          <p:nvPr/>
        </p:nvSpPr>
        <p:spPr>
          <a:xfrm>
            <a:off x="650298" y="4761867"/>
            <a:ext cx="7560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Le </a:t>
            </a:r>
            <a:r>
              <a:rPr lang="it-IT" b="1" dirty="0"/>
              <a:t>banche dati</a:t>
            </a:r>
            <a:r>
              <a:rPr lang="it-IT" dirty="0"/>
              <a:t> disponibili sono accessibili ed interrogabili attraverso il </a:t>
            </a:r>
            <a:r>
              <a:rPr lang="it-IT" b="1" dirty="0"/>
              <a:t>Visualizzatore SIT</a:t>
            </a:r>
            <a:r>
              <a:rPr lang="it-IT" dirty="0"/>
              <a:t> del </a:t>
            </a:r>
            <a:r>
              <a:rPr lang="it-IT" dirty="0" err="1"/>
              <a:t>Geoportale</a:t>
            </a:r>
            <a:r>
              <a:rPr lang="it-IT"/>
              <a:t> </a:t>
            </a:r>
            <a:r>
              <a:rPr lang="it-IT" smtClean="0"/>
              <a:t>http</a:t>
            </a:r>
            <a:r>
              <a:rPr lang="it-IT" dirty="0"/>
              <a:t>://websit.cittametropolitanaroma.gov.it/Default.aspx un’applicazione </a:t>
            </a:r>
            <a:r>
              <a:rPr lang="it-IT" dirty="0" err="1"/>
              <a:t>webGis</a:t>
            </a:r>
            <a:r>
              <a:rPr lang="it-IT" dirty="0"/>
              <a:t> all’interno della quale i livelli informativi geografici sono organizzati per categorie tematiche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9575" y="0"/>
            <a:ext cx="9144000" cy="976461"/>
            <a:chOff x="-10380" y="0"/>
            <a:chExt cx="9144000" cy="976461"/>
          </a:xfrm>
        </p:grpSpPr>
        <p:pic>
          <p:nvPicPr>
            <p:cNvPr id="8" name="Immagine 25" descr="PR_Banner_Lun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7" b="7620"/>
            <a:stretch>
              <a:fillRect/>
            </a:stretch>
          </p:blipFill>
          <p:spPr bwMode="auto">
            <a:xfrm>
              <a:off x="-10380" y="0"/>
              <a:ext cx="9144000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sellaDiTesto 10"/>
            <p:cNvSpPr txBox="1">
              <a:spLocks noChangeArrowheads="1"/>
            </p:cNvSpPr>
            <p:nvPr/>
          </p:nvSpPr>
          <p:spPr bwMode="auto">
            <a:xfrm>
              <a:off x="4109777" y="646440"/>
              <a:ext cx="50142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Dipartimento </a:t>
              </a:r>
              <a:r>
                <a:rPr lang="it-IT" altLang="it-IT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 – Pianificazione territoriale generale</a:t>
              </a:r>
              <a:endParaRPr lang="it-IT" altLang="it-IT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14" descr="barraintestazio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5" y="329058"/>
              <a:ext cx="1728093" cy="647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-9575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</p:spTree>
    <p:extLst>
      <p:ext uri="{BB962C8B-B14F-4D97-AF65-F5344CB8AC3E}">
        <p14:creationId xmlns:p14="http://schemas.microsoft.com/office/powerpoint/2010/main" val="13947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CasellaDiTesto 7"/>
          <p:cNvSpPr txBox="1">
            <a:spLocks noChangeArrowheads="1"/>
          </p:cNvSpPr>
          <p:nvPr/>
        </p:nvSpPr>
        <p:spPr bwMode="auto">
          <a:xfrm>
            <a:off x="5901060" y="5397897"/>
            <a:ext cx="3214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chemeClr val="bg1"/>
                </a:solidFill>
                <a:latin typeface="Garamond" pitchFamily="18" charset="0"/>
              </a:rPr>
              <a:t>Occasione/evento– data - luogo</a:t>
            </a:r>
          </a:p>
        </p:txBody>
      </p:sp>
      <p:sp>
        <p:nvSpPr>
          <p:cNvPr id="2054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  <p:pic>
        <p:nvPicPr>
          <p:cNvPr id="16" name="Picture 14" descr="barraintestazi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1" y="1124744"/>
            <a:ext cx="71777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COMPONENTE GEOGRAFICA DELL'INFORMAZIONE</a:t>
            </a:r>
          </a:p>
        </p:txBody>
      </p:sp>
      <p:sp>
        <p:nvSpPr>
          <p:cNvPr id="4" name="Rettangolo 3"/>
          <p:cNvSpPr/>
          <p:nvPr/>
        </p:nvSpPr>
        <p:spPr>
          <a:xfrm>
            <a:off x="191319" y="1566084"/>
            <a:ext cx="84249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 smtClean="0">
                <a:latin typeface="AvantGarde Md BT" panose="020B0602020202020204" pitchFamily="34" charset="0"/>
              </a:rPr>
              <a:t>Il  </a:t>
            </a:r>
            <a:r>
              <a:rPr lang="it-IT" sz="1200" b="1" dirty="0">
                <a:latin typeface="AvantGarde Md BT" panose="020B0602020202020204" pitchFamily="34" charset="0"/>
              </a:rPr>
              <a:t>progetto </a:t>
            </a:r>
            <a:r>
              <a:rPr lang="it-IT" sz="1200" b="1" dirty="0" smtClean="0">
                <a:latin typeface="AvantGarde Md BT" panose="020B0602020202020204" pitchFamily="34" charset="0"/>
              </a:rPr>
              <a:t>che stiamo portando avanti all’interno del dipartimento VI della Città Metropolitana di Roma non è più una </a:t>
            </a:r>
            <a:r>
              <a:rPr lang="it-IT" sz="1200" b="1" dirty="0">
                <a:latin typeface="AvantGarde Md BT" panose="020B0602020202020204" pitchFamily="34" charset="0"/>
              </a:rPr>
              <a:t>sperimentazione delle potenzialità messeci a disposizione dalle nuove tecniche di analisi, programmazione e divulgazione delle </a:t>
            </a:r>
            <a:r>
              <a:rPr lang="it-IT" sz="1200" b="1" dirty="0" smtClean="0">
                <a:latin typeface="AvantGarde Md BT" panose="020B0602020202020204" pitchFamily="34" charset="0"/>
              </a:rPr>
              <a:t>informazioni </a:t>
            </a:r>
            <a:r>
              <a:rPr lang="it-IT" sz="1400" b="1" dirty="0" smtClean="0">
                <a:latin typeface="AvantGarde Md BT" panose="020B0602020202020204" pitchFamily="34" charset="0"/>
              </a:rPr>
              <a:t>ma una realtà</a:t>
            </a:r>
            <a:r>
              <a:rPr lang="it-IT" sz="1200" b="1" dirty="0" smtClean="0">
                <a:latin typeface="AvantGarde Md BT" panose="020B0602020202020204" pitchFamily="34" charset="0"/>
              </a:rPr>
              <a:t>.</a:t>
            </a:r>
            <a:endParaRPr lang="it-IT" sz="1200" b="1" dirty="0">
              <a:latin typeface="AvantGarde Md BT" panose="020B0602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10022" y="2204864"/>
            <a:ext cx="8712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 smtClean="0">
                <a:latin typeface="AvantGarde Md BT" panose="020B0602020202020204" pitchFamily="34" charset="0"/>
              </a:rPr>
              <a:t>Per realizzare una gestione territoriale che, lungi dal voler essere esaustiva di tutti i livelli, si avvicini verosimilmente alla realtà locale raccogliendo alcune "esemplificazioni" riguardo ai temi quali l'analisi e la sintesi territoriale, l'analisi  </a:t>
            </a:r>
            <a:r>
              <a:rPr lang="it-IT" sz="1200" b="1" dirty="0" err="1" smtClean="0">
                <a:latin typeface="AvantGarde Md BT" panose="020B0602020202020204" pitchFamily="34" charset="0"/>
              </a:rPr>
              <a:t>socio_economica</a:t>
            </a:r>
            <a:r>
              <a:rPr lang="it-IT" sz="1200" b="1" dirty="0" smtClean="0">
                <a:latin typeface="AvantGarde Md BT" panose="020B0602020202020204" pitchFamily="34" charset="0"/>
              </a:rPr>
              <a:t>, l'informazione nell'ambito della gestione urbana e territoriale, la sovrapposizione degli spazi dei flussi globali agli spazi locali, </a:t>
            </a:r>
            <a:r>
              <a:rPr lang="it-IT" sz="1200" b="1" dirty="0" err="1" smtClean="0">
                <a:latin typeface="AvantGarde Md BT" panose="020B0602020202020204" pitchFamily="34" charset="0"/>
              </a:rPr>
              <a:t>ecc</a:t>
            </a:r>
            <a:endParaRPr lang="it-IT" sz="1200" b="1" dirty="0">
              <a:latin typeface="AvantGarde Md BT" panose="020B0602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43831" y="3035861"/>
            <a:ext cx="8792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 smtClean="0">
                <a:latin typeface="AvantGarde Md BT" panose="020B0602020202020204" pitchFamily="34" charset="0"/>
              </a:rPr>
              <a:t>Appare evidente che </a:t>
            </a:r>
            <a:r>
              <a:rPr lang="it-IT" sz="1200" b="1" dirty="0">
                <a:latin typeface="AvantGarde Md BT" panose="020B0602020202020204" pitchFamily="34" charset="0"/>
              </a:rPr>
              <a:t>i sistemi informativi </a:t>
            </a:r>
            <a:r>
              <a:rPr lang="it-IT" sz="1200" b="1" dirty="0" smtClean="0">
                <a:latin typeface="AvantGarde Md BT" panose="020B0602020202020204" pitchFamily="34" charset="0"/>
              </a:rPr>
              <a:t>siano </a:t>
            </a:r>
            <a:r>
              <a:rPr lang="it-IT" sz="1200" b="1" dirty="0">
                <a:latin typeface="AvantGarde Md BT" panose="020B0602020202020204" pitchFamily="34" charset="0"/>
              </a:rPr>
              <a:t>diventati uno strumento necessario per la pianificazione e il controllo delle trasformazioni urbane e di supporto alle attività operative legate alla gestione delle infrastrutture e dei servizi.</a:t>
            </a:r>
          </a:p>
          <a:p>
            <a:endParaRPr lang="it-IT" sz="1200" b="1" dirty="0">
              <a:latin typeface="AvantGarde Md BT" panose="020B0602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43831" y="3573016"/>
            <a:ext cx="91535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 smtClean="0">
                <a:latin typeface="AvantGarde Md BT" panose="020B0602020202020204" pitchFamily="34" charset="0"/>
              </a:rPr>
              <a:t>Dato che </a:t>
            </a:r>
            <a:r>
              <a:rPr lang="it-IT" sz="1200" b="1" dirty="0">
                <a:latin typeface="AvantGarde Md BT" panose="020B0602020202020204" pitchFamily="34" charset="0"/>
              </a:rPr>
              <a:t>la maggior parte dei dati usati sono riferiti spazialmente, e </a:t>
            </a:r>
            <a:r>
              <a:rPr lang="it-IT" sz="1200" b="1" dirty="0" err="1">
                <a:latin typeface="AvantGarde Md BT" panose="020B0602020202020204" pitchFamily="34" charset="0"/>
              </a:rPr>
              <a:t>poichè</a:t>
            </a:r>
            <a:r>
              <a:rPr lang="it-IT" sz="1200" b="1" dirty="0">
                <a:latin typeface="AvantGarde Md BT" panose="020B0602020202020204" pitchFamily="34" charset="0"/>
              </a:rPr>
              <a:t> molti compiti operativi e di pianificazione possono trarre vantaggio da un approccio spaziale, la information </a:t>
            </a:r>
            <a:r>
              <a:rPr lang="it-IT" sz="1200" b="1" dirty="0" err="1">
                <a:latin typeface="AvantGarde Md BT" panose="020B0602020202020204" pitchFamily="34" charset="0"/>
              </a:rPr>
              <a:t>technology</a:t>
            </a:r>
            <a:r>
              <a:rPr lang="it-IT" sz="1200" b="1" dirty="0">
                <a:latin typeface="AvantGarde Md BT" panose="020B0602020202020204" pitchFamily="34" charset="0"/>
              </a:rPr>
              <a:t> (IT) di tipo geografico è </a:t>
            </a:r>
            <a:r>
              <a:rPr lang="it-IT" sz="1200" b="1" dirty="0" smtClean="0">
                <a:latin typeface="AvantGarde Md BT" panose="020B0602020202020204" pitchFamily="34" charset="0"/>
              </a:rPr>
              <a:t>diventato un procedimento </a:t>
            </a:r>
            <a:r>
              <a:rPr lang="it-IT" sz="1200" b="1" dirty="0">
                <a:latin typeface="AvantGarde Md BT" panose="020B0602020202020204" pitchFamily="34" charset="0"/>
              </a:rPr>
              <a:t>chiave nella organizzazione della raccolta e del trattamento delle informazioni legate al territorio.</a:t>
            </a:r>
          </a:p>
          <a:p>
            <a:r>
              <a:rPr lang="it-IT" sz="1200" b="1" dirty="0">
                <a:latin typeface="AvantGarde Md BT" panose="020B0602020202020204" pitchFamily="34" charset="0"/>
              </a:rPr>
              <a:t/>
            </a:r>
            <a:br>
              <a:rPr lang="it-IT" sz="1200" b="1" dirty="0">
                <a:latin typeface="AvantGarde Md BT" panose="020B0602020202020204" pitchFamily="34" charset="0"/>
              </a:rPr>
            </a:br>
            <a:r>
              <a:rPr lang="it-IT" sz="1200" b="1" dirty="0" smtClean="0">
                <a:latin typeface="AvantGarde Md BT" panose="020B0602020202020204" pitchFamily="34" charset="0"/>
              </a:rPr>
              <a:t>A </a:t>
            </a:r>
            <a:r>
              <a:rPr lang="it-IT" sz="1200" b="1" dirty="0">
                <a:latin typeface="AvantGarde Md BT" panose="020B0602020202020204" pitchFamily="34" charset="0"/>
              </a:rPr>
              <a:t>questo si aggiunge la domanda di informazione da parte del cittadino che, dopo decenni di assorbimento passivo, comincia ad intravedere la possibilità di una fruizione "interattiva" </a:t>
            </a:r>
            <a:r>
              <a:rPr lang="it-IT" sz="1200" b="1" dirty="0" smtClean="0">
                <a:latin typeface="AvantGarde Md BT" panose="020B0602020202020204" pitchFamily="34" charset="0"/>
              </a:rPr>
              <a:t>attraverso </a:t>
            </a:r>
            <a:r>
              <a:rPr lang="it-IT" sz="1200" b="1" dirty="0">
                <a:latin typeface="AvantGarde Md BT" panose="020B0602020202020204" pitchFamily="34" charset="0"/>
              </a:rPr>
              <a:t>l'affermazione e l'utilizzo sempre </a:t>
            </a:r>
            <a:endParaRPr lang="it-IT" sz="1200" b="1" dirty="0" smtClean="0">
              <a:latin typeface="AvantGarde Md BT" panose="020B0602020202020204" pitchFamily="34" charset="0"/>
            </a:endParaRPr>
          </a:p>
          <a:p>
            <a:r>
              <a:rPr lang="it-IT" sz="1200" b="1" dirty="0" smtClean="0">
                <a:latin typeface="AvantGarde Md BT" panose="020B0602020202020204" pitchFamily="34" charset="0"/>
              </a:rPr>
              <a:t>maggiore </a:t>
            </a:r>
            <a:r>
              <a:rPr lang="it-IT" sz="1200" b="1" dirty="0">
                <a:latin typeface="AvantGarde Md BT" panose="020B0602020202020204" pitchFamily="34" charset="0"/>
              </a:rPr>
              <a:t>della rete Internet.</a:t>
            </a:r>
            <a:br>
              <a:rPr lang="it-IT" sz="1200" b="1" dirty="0">
                <a:latin typeface="AvantGarde Md BT" panose="020B0602020202020204" pitchFamily="34" charset="0"/>
              </a:rPr>
            </a:br>
            <a:r>
              <a:rPr lang="it-IT" sz="1200" b="1" dirty="0">
                <a:latin typeface="AvantGarde Md BT" panose="020B0602020202020204" pitchFamily="34" charset="0"/>
              </a:rPr>
              <a:t>In questo contesto e in quello della gestione del territorio, il concetto di "georeferenziazione" gioca un ruolo </a:t>
            </a:r>
            <a:r>
              <a:rPr lang="it-IT" sz="1200" b="1" dirty="0" smtClean="0">
                <a:latin typeface="AvantGarde Md BT" panose="020B0602020202020204" pitchFamily="34" charset="0"/>
              </a:rPr>
              <a:t>primario</a:t>
            </a:r>
          </a:p>
          <a:p>
            <a:r>
              <a:rPr lang="it-IT" sz="1200" b="1" dirty="0" smtClean="0">
                <a:latin typeface="AvantGarde Md BT" panose="020B0602020202020204" pitchFamily="34" charset="0"/>
              </a:rPr>
              <a:t> </a:t>
            </a:r>
            <a:r>
              <a:rPr lang="it-IT" sz="1200" b="1" dirty="0">
                <a:latin typeface="AvantGarde Md BT" panose="020B0602020202020204" pitchFamily="34" charset="0"/>
              </a:rPr>
              <a:t>per ciò che concerne le caratteristiche dei dati impiegati per l'analisi dei fenomeni.</a:t>
            </a:r>
          </a:p>
          <a:p>
            <a:r>
              <a:rPr lang="it-IT" sz="1200" b="1" dirty="0">
                <a:latin typeface="AvantGarde Md BT" panose="020B0602020202020204" pitchFamily="34" charset="0"/>
              </a:rPr>
              <a:t/>
            </a:r>
            <a:br>
              <a:rPr lang="it-IT" sz="1200" b="1" dirty="0">
                <a:latin typeface="AvantGarde Md BT" panose="020B0602020202020204" pitchFamily="34" charset="0"/>
              </a:rPr>
            </a:br>
            <a:r>
              <a:rPr lang="it-IT" sz="1200" b="1" dirty="0">
                <a:latin typeface="AvantGarde Md BT" panose="020B0602020202020204" pitchFamily="34" charset="0"/>
              </a:rPr>
              <a:t>All'importanza di dati aggiornati, affidabili, completi ed esaustivi si aggiunge ora l'importante componente geografica.</a:t>
            </a:r>
          </a:p>
          <a:p>
            <a:r>
              <a:rPr lang="it-IT" sz="1200" b="1" dirty="0">
                <a:latin typeface="AvantGarde Md BT" panose="020B0602020202020204" pitchFamily="34" charset="0"/>
              </a:rPr>
              <a:t/>
            </a:r>
            <a:br>
              <a:rPr lang="it-IT" sz="1200" b="1" dirty="0">
                <a:latin typeface="AvantGarde Md BT" panose="020B0602020202020204" pitchFamily="34" charset="0"/>
              </a:rPr>
            </a:br>
            <a:r>
              <a:rPr lang="it-IT" sz="1200" b="1" dirty="0">
                <a:latin typeface="AvantGarde Md BT" panose="020B0602020202020204" pitchFamily="34" charset="0"/>
              </a:rPr>
              <a:t>Essa localizza sul territorio l'informazione e permette l'interrogazione degli archivi informatici mediante gli operatori spaziali tipici dei GIS.</a:t>
            </a:r>
          </a:p>
          <a:p>
            <a:r>
              <a:rPr lang="it-IT" sz="1200" b="1" dirty="0">
                <a:latin typeface="AvantGarde Md BT" panose="020B0602020202020204" pitchFamily="34" charset="0"/>
              </a:rPr>
              <a:t/>
            </a:r>
            <a:br>
              <a:rPr lang="it-IT" sz="1200" b="1" dirty="0">
                <a:latin typeface="AvantGarde Md BT" panose="020B0602020202020204" pitchFamily="34" charset="0"/>
              </a:rPr>
            </a:br>
            <a:endParaRPr lang="it-IT" sz="1200" b="1" dirty="0">
              <a:latin typeface="AvantGarde Md BT" panose="020B0602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51520" y="3573016"/>
            <a:ext cx="80997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 smtClean="0">
                <a:latin typeface="AvantGarde Md BT" panose="020B0602020202020204" pitchFamily="34" charset="0"/>
              </a:rPr>
              <a:t>Si avranno  </a:t>
            </a:r>
            <a:r>
              <a:rPr lang="it-IT" sz="1200" b="1" dirty="0">
                <a:latin typeface="AvantGarde Md BT" panose="020B0602020202020204" pitchFamily="34" charset="0"/>
              </a:rPr>
              <a:t>così </a:t>
            </a:r>
            <a:r>
              <a:rPr lang="it-IT" sz="1200" b="1" dirty="0" smtClean="0">
                <a:latin typeface="AvantGarde Md BT" panose="020B0602020202020204" pitchFamily="34" charset="0"/>
              </a:rPr>
              <a:t>a </a:t>
            </a:r>
            <a:r>
              <a:rPr lang="it-IT" sz="1200" b="1" dirty="0">
                <a:latin typeface="AvantGarde Md BT" panose="020B0602020202020204" pitchFamily="34" charset="0"/>
              </a:rPr>
              <a:t>disposizione strumenti che, come risultato finale, </a:t>
            </a:r>
            <a:r>
              <a:rPr lang="it-IT" sz="1200" b="1" dirty="0" smtClean="0">
                <a:latin typeface="AvantGarde Md BT" panose="020B0602020202020204" pitchFamily="34" charset="0"/>
              </a:rPr>
              <a:t>produrranno </a:t>
            </a:r>
            <a:r>
              <a:rPr lang="it-IT" sz="1200" b="1" dirty="0">
                <a:latin typeface="AvantGarde Md BT" panose="020B0602020202020204" pitchFamily="34" charset="0"/>
              </a:rPr>
              <a:t>mappe tematiche in grado di descrivere con immediatezza un fenomeno spesso determinato da un insieme molto complesso di variabili.</a:t>
            </a:r>
          </a:p>
          <a:p>
            <a:r>
              <a:rPr lang="it-IT" sz="1200" b="1" dirty="0">
                <a:latin typeface="AvantGarde Md BT" panose="020B0602020202020204" pitchFamily="34" charset="0"/>
              </a:rPr>
              <a:t/>
            </a:r>
            <a:br>
              <a:rPr lang="it-IT" sz="1200" b="1" dirty="0">
                <a:latin typeface="AvantGarde Md BT" panose="020B0602020202020204" pitchFamily="34" charset="0"/>
              </a:rPr>
            </a:br>
            <a:r>
              <a:rPr lang="it-IT" sz="1200" b="1" dirty="0">
                <a:latin typeface="AvantGarde Md BT" panose="020B0602020202020204" pitchFamily="34" charset="0"/>
              </a:rPr>
              <a:t>L'affidabilità dell'aggiornamento </a:t>
            </a:r>
            <a:r>
              <a:rPr lang="it-IT" sz="1200" b="1" dirty="0" smtClean="0">
                <a:latin typeface="AvantGarde Md BT" panose="020B0602020202020204" pitchFamily="34" charset="0"/>
              </a:rPr>
              <a:t>sarà </a:t>
            </a:r>
            <a:r>
              <a:rPr lang="it-IT" sz="1200" b="1" dirty="0">
                <a:latin typeface="AvantGarde Md BT" panose="020B0602020202020204" pitchFamily="34" charset="0"/>
              </a:rPr>
              <a:t>inoltre garantita dal trattamento informatico, "automatico", dei dati che, pur non esente da limiti, </a:t>
            </a:r>
            <a:r>
              <a:rPr lang="it-IT" sz="1200" b="1" dirty="0" smtClean="0">
                <a:latin typeface="AvantGarde Md BT" panose="020B0602020202020204" pitchFamily="34" charset="0"/>
              </a:rPr>
              <a:t>consentirà </a:t>
            </a:r>
            <a:r>
              <a:rPr lang="it-IT" sz="1200" b="1" dirty="0">
                <a:latin typeface="AvantGarde Md BT" panose="020B0602020202020204" pitchFamily="34" charset="0"/>
              </a:rPr>
              <a:t>una drastica riduzione dei potenziali errori introdotti dagli operatori nelle fasi di immissione e modifica dei dati.</a:t>
            </a:r>
          </a:p>
          <a:p>
            <a:r>
              <a:rPr lang="it-IT" b="1" dirty="0">
                <a:latin typeface="AvantGarde Md BT" panose="020B0602020202020204" pitchFamily="34" charset="0"/>
              </a:rPr>
              <a:t/>
            </a:r>
            <a:br>
              <a:rPr lang="it-IT" b="1" dirty="0">
                <a:latin typeface="AvantGarde Md BT" panose="020B0602020202020204" pitchFamily="34" charset="0"/>
              </a:rPr>
            </a:br>
            <a:endParaRPr lang="it-IT" b="1" dirty="0">
              <a:latin typeface="AvantGarde Md BT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56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31"/>
          <p:cNvGrpSpPr>
            <a:grpSpLocks/>
          </p:cNvGrpSpPr>
          <p:nvPr/>
        </p:nvGrpSpPr>
        <p:grpSpPr bwMode="auto">
          <a:xfrm>
            <a:off x="315193" y="1398098"/>
            <a:ext cx="8323200" cy="5025600"/>
            <a:chOff x="-774" y="4474"/>
            <a:chExt cx="5216" cy="3183"/>
          </a:xfrm>
        </p:grpSpPr>
        <p:pic>
          <p:nvPicPr>
            <p:cNvPr id="21" name="Picture 2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4" y="4474"/>
              <a:ext cx="5216" cy="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3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3" y="6587"/>
              <a:ext cx="1581" cy="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6453336"/>
            <a:ext cx="9153575" cy="404664"/>
          </a:xfrm>
          <a:prstGeom prst="rect">
            <a:avLst/>
          </a:prstGeom>
          <a:solidFill>
            <a:srgbClr val="273C8F"/>
          </a:solidFill>
          <a:ln w="9525">
            <a:solidFill>
              <a:srgbClr val="273C8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100" dirty="0">
                <a:solidFill>
                  <a:schemeClr val="bg1"/>
                </a:solidFill>
              </a:rPr>
              <a:t>La città metropolitana di Roma quale ente cooperante del </a:t>
            </a:r>
            <a:r>
              <a:rPr lang="it-IT" sz="1100" dirty="0" err="1">
                <a:solidFill>
                  <a:schemeClr val="bg1"/>
                </a:solidFill>
              </a:rPr>
              <a:t>Geoportale</a:t>
            </a:r>
            <a:r>
              <a:rPr lang="it-IT" sz="1100" dirty="0">
                <a:solidFill>
                  <a:schemeClr val="bg1"/>
                </a:solidFill>
              </a:rPr>
              <a:t> Nazionale</a:t>
            </a: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Fiumicino 26 Maggio 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Tommaso Maggi –  Ufficio di Direzione «Sistema Informativo Geografico GIS»</a:t>
            </a:r>
          </a:p>
        </p:txBody>
      </p:sp>
      <p:pic>
        <p:nvPicPr>
          <p:cNvPr id="5" name="Picture 14" descr="barraintestazi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16271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1979712" y="836712"/>
            <a:ext cx="7173863" cy="0"/>
          </a:xfrm>
          <a:prstGeom prst="line">
            <a:avLst/>
          </a:prstGeom>
          <a:ln w="38100">
            <a:solidFill>
              <a:srgbClr val="273C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7"/>
          <p:cNvGrpSpPr>
            <a:grpSpLocks/>
          </p:cNvGrpSpPr>
          <p:nvPr/>
        </p:nvGrpSpPr>
        <p:grpSpPr bwMode="auto">
          <a:xfrm>
            <a:off x="310788" y="1399713"/>
            <a:ext cx="8323200" cy="5025600"/>
            <a:chOff x="1065" y="5418"/>
            <a:chExt cx="4468" cy="3162"/>
          </a:xfrm>
        </p:grpSpPr>
        <p:pic>
          <p:nvPicPr>
            <p:cNvPr id="24" name="Picture 24" descr="PRIMAMa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" y="5418"/>
              <a:ext cx="4468" cy="3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5" descr="MAPGEOCOD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6528"/>
              <a:ext cx="1934" cy="1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6" descr="MAPDATIGEOCOD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" y="7190"/>
              <a:ext cx="1934" cy="1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magin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401037"/>
            <a:ext cx="8322491" cy="502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95250"/>
            <a:ext cx="335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5"/>
          <p:cNvSpPr txBox="1">
            <a:spLocks noChangeArrowheads="1"/>
          </p:cNvSpPr>
          <p:nvPr/>
        </p:nvSpPr>
        <p:spPr bwMode="auto">
          <a:xfrm>
            <a:off x="324000" y="864604"/>
            <a:ext cx="82355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5000"/>
              <a:buFont typeface="Verdana" pitchFamily="34" charset="0"/>
              <a:buChar char="›"/>
              <a:defRPr sz="2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0B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b="1" dirty="0" smtClean="0">
                <a:latin typeface="+mn-lt"/>
              </a:rPr>
              <a:t>Normalizzazione </a:t>
            </a:r>
            <a:r>
              <a:rPr lang="it-IT" altLang="it-IT" sz="1600" b="1" dirty="0">
                <a:latin typeface="+mn-lt"/>
              </a:rPr>
              <a:t>cartografica di tutti gli strumenti urbanistici e </a:t>
            </a:r>
            <a:r>
              <a:rPr lang="it-IT" altLang="it-IT" sz="1600" b="1" dirty="0" smtClean="0">
                <a:latin typeface="+mn-lt"/>
              </a:rPr>
              <a:t>delle basi </a:t>
            </a:r>
            <a:r>
              <a:rPr lang="it-IT" altLang="it-IT" sz="1600" b="1" dirty="0">
                <a:latin typeface="+mn-lt"/>
              </a:rPr>
              <a:t>cartografiche e tematiche di riferimento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8" y="1403006"/>
            <a:ext cx="8323200" cy="5031220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251520" y="1484784"/>
            <a:ext cx="8760355" cy="3438247"/>
            <a:chOff x="251520" y="1484784"/>
            <a:chExt cx="8760355" cy="3438247"/>
          </a:xfrm>
        </p:grpSpPr>
        <p:sp>
          <p:nvSpPr>
            <p:cNvPr id="15" name="Rettangolo 14"/>
            <p:cNvSpPr/>
            <p:nvPr/>
          </p:nvSpPr>
          <p:spPr>
            <a:xfrm>
              <a:off x="324000" y="1484784"/>
              <a:ext cx="8687875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it-IT" altLang="it-IT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L’operazione </a:t>
              </a:r>
              <a:r>
                <a:rPr lang="it-IT" altLang="it-IT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di</a:t>
              </a:r>
              <a:r>
                <a:rPr lang="it-IT" altLang="it-IT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 normalizzazione dei dati geografici di natura urbanistica </a:t>
              </a:r>
              <a:r>
                <a:rPr lang="it-IT" altLang="it-IT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e non intrapresa dall’ufficio GIS sul </a:t>
              </a:r>
              <a:r>
                <a:rPr lang="it-IT" altLang="it-IT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piano tecnico, </a:t>
              </a:r>
              <a:r>
                <a:rPr lang="it-IT" altLang="it-IT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va secondo il </a:t>
              </a:r>
              <a:r>
                <a:rPr lang="it-IT" altLang="it-IT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rispetto delle seguenti linee guida</a:t>
              </a:r>
              <a:r>
                <a:rPr lang="it-IT" altLang="it-IT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:</a:t>
              </a:r>
            </a:p>
          </p:txBody>
        </p:sp>
        <p:sp>
          <p:nvSpPr>
            <p:cNvPr id="14" name="CasellaDiTesto 6"/>
            <p:cNvSpPr txBox="1">
              <a:spLocks noChangeArrowheads="1"/>
            </p:cNvSpPr>
            <p:nvPr/>
          </p:nvSpPr>
          <p:spPr bwMode="auto">
            <a:xfrm>
              <a:off x="251520" y="1988840"/>
              <a:ext cx="8454687" cy="738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r>
                <a:rPr lang="it-IT" altLang="it-I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Normalizzazione cartografica </a:t>
              </a:r>
              <a:r>
                <a:rPr lang="it-IT" altLang="it-IT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convergenza di tutti i strumenti urbanistici e delle basi </a:t>
              </a:r>
            </a:p>
            <a:p>
              <a:pPr eaLnBrk="1" hangingPunct="1">
                <a:defRPr/>
              </a:pPr>
              <a:r>
                <a:rPr lang="it-IT" altLang="it-IT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      cartografiche e tematiche di riferimento su una base </a:t>
              </a:r>
              <a:r>
                <a:rPr lang="it-IT" altLang="it-IT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carto</a:t>
              </a:r>
              <a:r>
                <a:rPr lang="it-IT" altLang="it-IT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-topografica unificata identificata </a:t>
              </a:r>
            </a:p>
            <a:p>
              <a:pPr eaLnBrk="1" hangingPunct="1">
                <a:defRPr/>
              </a:pPr>
              <a:r>
                <a:rPr lang="it-IT" altLang="it-IT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      della CTRN Regione Lazio (1:5000- attualmente disponibile come restituzione aggiornata al 2003)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251520" y="2780928"/>
              <a:ext cx="8308026" cy="738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it-IT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Normalizzazione Informatica</a:t>
              </a:r>
              <a:r>
                <a:rPr lang="it-IT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: Convergenza degli strumenti urbanistici, comunali </a:t>
              </a:r>
              <a:r>
                <a:rPr lang="it-IT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e provinciali </a:t>
              </a:r>
              <a:r>
                <a:rPr lang="it-IT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su formato </a:t>
              </a:r>
              <a:r>
                <a:rPr lang="it-IT" sz="1400" i="1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File  </a:t>
              </a:r>
              <a:r>
                <a:rPr lang="it-IT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modello dati e strutture geo-relazionali unificate e con</a:t>
              </a:r>
            </a:p>
            <a:p>
              <a:pPr>
                <a:defRPr/>
              </a:pPr>
              <a:r>
                <a:rPr lang="it-IT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      l’evoluzione </a:t>
              </a:r>
              <a:r>
                <a:rPr lang="it-IT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progressiva dello stato dell’arte in materia di infrastrutture dati territoriali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277651" y="3538036"/>
              <a:ext cx="7787068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      La fase iniziale per quanto riguarda l’inserimento del dato «File» nel database di ORACLE</a:t>
              </a:r>
            </a:p>
            <a:p>
              <a:r>
                <a:rPr lang="it-IT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      passa attraverso una serie di controlli: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Topologici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Strutturali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Popolamento del dato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 Md BT" panose="020B0602020202020204" pitchFamily="34" charset="0"/>
                </a:rPr>
                <a:t>Sistema di riferimento</a:t>
              </a:r>
              <a:endPara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1275568" y="2380474"/>
            <a:ext cx="6073182" cy="2031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Tuttavia, a fronte di questa versatilità, il </a:t>
            </a:r>
            <a:r>
              <a:rPr lang="it-IT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Gis</a:t>
            </a: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 è un sistema che deve essere attentamente progettato e pensato: l’archivio dei dati deve contenere le informazioni utili in grado di soddisfare le varie interrogazioni (</a:t>
            </a:r>
            <a:r>
              <a:rPr lang="it-IT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query</a:t>
            </a: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) utili all’utente. In questo senso costituisce anche una sorta di riprova dell’impostazione metodologica e quindi dell’efficacia del progetto. </a:t>
            </a:r>
            <a:endParaRPr lang="it-IT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Md BT" panose="020B0602020202020204" pitchFamily="34" charset="0"/>
            </a:endParaRPr>
          </a:p>
          <a:p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Rappresentazione cartografica va fatta soprattutto in funzione dello </a:t>
            </a:r>
            <a:r>
              <a:rPr lang="it-IT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scopo </a:t>
            </a: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e contenuto </a:t>
            </a:r>
            <a:r>
              <a:rPr lang="it-IT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che </a:t>
            </a: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si intende attribuire all’elaborato che si vuole </a:t>
            </a:r>
            <a:r>
              <a:rPr lang="it-IT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 Md BT" panose="020B0602020202020204" pitchFamily="34" charset="0"/>
              </a:rPr>
              <a:t>realizzare.</a:t>
            </a:r>
            <a:endParaRPr lang="it-IT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Md BT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73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3486</TotalTime>
  <Words>3239</Words>
  <Application>Microsoft Office PowerPoint</Application>
  <PresentationFormat>Presentazione su schermo (4:3)</PresentationFormat>
  <Paragraphs>284</Paragraphs>
  <Slides>27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Provincia di Roma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Turlò Anna Rita</dc:creator>
  <cp:lastModifiedBy>Maggi Tommaso</cp:lastModifiedBy>
  <cp:revision>175</cp:revision>
  <dcterms:created xsi:type="dcterms:W3CDTF">2015-05-29T11:22:09Z</dcterms:created>
  <dcterms:modified xsi:type="dcterms:W3CDTF">2016-10-24T10:08:34Z</dcterms:modified>
</cp:coreProperties>
</file>